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7-year-old boy with a history of atopic dermatitis presented with a 3-month history of widespread, mildly pruritic papular skin rash. What is the likely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Molluscum contagiosum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Pityriasis rosea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Papular acrodermatitis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Varicella zoster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Neurofibromatosis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129" y="864648"/>
            <a:ext cx="2944368" cy="3364992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7-year-old boy with a history of atopic dermatitis presented with a 3-month history of widespread, mildly pruritic papular skin rash. What is the likely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Molluscum contagiosum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correct answer is molluscum contagiosum. The skin rash is characterized by umbilicated papules. It is caused by a poxvirus and transmitted by direct contact and fomites. It is usually self-limiting, but can be prolonged in children with atopic dermatitis.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