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20-year-old man presented to the dermatology clinic with a 4-week history of an itchy rash on his upper chest and shoulders. Two months before presentation, he had started a carbohydrate-restricted ketogenic diet for weight loss. Physical examination is shown.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Confluent and reticulated papillomatosis</a:t>
            </a:r>
          </a:p>
          <a:p>
            <a:pPr eaLnBrk="1">
              <a:buSzPct val="45000"/>
              <a:buFont typeface="StarSymbol" charset="0"/>
              <a:buNone/>
            </a:pPr>
            <a:r>
              <a:rPr lang="en-GB" sz="1600" b="1">
                <a:solidFill>
                  <a:schemeClr val="bg1"/>
                </a:solidFill>
                <a:latin typeface="Arial" charset="0"/>
              </a:rPr>
              <a:t>2. Contact dermatitis</a:t>
            </a:r>
          </a:p>
          <a:p>
            <a:pPr eaLnBrk="1">
              <a:buSzPct val="45000"/>
              <a:buFont typeface="StarSymbol" charset="0"/>
              <a:buNone/>
            </a:pPr>
            <a:r>
              <a:rPr lang="en-GB" sz="1600" b="1">
                <a:solidFill>
                  <a:schemeClr val="bg1"/>
                </a:solidFill>
                <a:latin typeface="Arial" charset="0"/>
              </a:rPr>
              <a:t>3. Erythema dyschromicum perstans</a:t>
            </a:r>
          </a:p>
          <a:p>
            <a:pPr eaLnBrk="1">
              <a:buSzPct val="45000"/>
              <a:buFont typeface="StarSymbol" charset="0"/>
              <a:buNone/>
            </a:pPr>
            <a:r>
              <a:rPr lang="en-GB" sz="1600" b="1">
                <a:solidFill>
                  <a:schemeClr val="bg1"/>
                </a:solidFill>
                <a:latin typeface="Arial" charset="0"/>
              </a:rPr>
              <a:t>4. Prurigo pigmentosa</a:t>
            </a:r>
          </a:p>
          <a:p>
            <a:pPr eaLnBrk="1">
              <a:buSzPct val="45000"/>
              <a:buFont typeface="StarSymbol" charset="0"/>
              <a:buNone/>
            </a:pPr>
            <a:r>
              <a:rPr lang="en-GB" sz="1600" b="1">
                <a:solidFill>
                  <a:schemeClr val="bg1"/>
                </a:solidFill>
                <a:latin typeface="Arial" charset="0"/>
              </a:rPr>
              <a:t>5. Tinea corporis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20-year-old man presented to the dermatology clinic with a 4-week history of an itchy rash on his upper chest and shoulders. Two months before presentation, he had started a carbohydrate-restricted ketogenic diet for weight loss. Physical examination is shown.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Prurigo pigmentosa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Prurigo pigmentosa — also known as keto rash — is an inflammatory dermatosis that manifests as pruritic, erythematous papules on the chest, back, or neck that may progress to a reticular pattern over time. It has been associated with ketosis in the context of ketogenic diets (as in this patient), diabetes mellitus, and fasting. Treatment involves tetracycline therapy and resolution of ketosis.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