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30-year-old male with recently diagnosed aplastic anemia presented to the emergency department with a 2-day history of fever, nonpruritic rash, and ankle and knee pain. Ten days prior, he had completed a course of horse anti-thymocyte globulin as a treatment for his aplastic anemia. Laboratory studies were notable for worsening neutropenia, low C3 and C4 levels, a CRP of 114 mg per liter (reference value &lt; 5), and negative blood cultures. What type of hypersensitivity reaction is most likely responsible for this patient’s clinical presentation?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Type I hypersensitivity reaction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Type II hypersensitivity reaction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Type III hypersensitivity reaction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Type IV hypersensitivity reaction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This is not a hypersensitivity reaction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193" y="1074960"/>
            <a:ext cx="4206240" cy="294436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30-year-old male with recently diagnosed aplastic anemia presented to the emergency department with a 2-day history of fever, nonpruritic rash, and ankle and knee pain. Ten days prior, he had completed a course of horse anti-thymocyte globulin as a treatment for his aplastic anemia. Laboratory studies were notable for worsening neutropenia, low C3 and C4 levels, a CRP of 114 mg per liter (reference value &lt; 5), and negative blood cultures. What type of hypersensitivity reaction is most likely responsible for this patient’s clinical presentation?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Type III hypersensitivity reaction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This patient was diagnosed with serum sickness due to horse anti-thymocyte globulin. Serum sickness is a type III hypersensitivity reaction due to the formation of antigen-antibody or immune complexes. After a five-day course of intravenous glucocorticoids, the patient’s symptoms resolved.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