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52-year-old woman with hypertension presented to the hospital with a 1-month history of fatigue, as well as 6 days of vomiting and 1 day of confusion. Over the past 20 years, she had not received regular treatment for hypertension. Physical examination was notable for pallor of the conjunctiva and oral mucosa, as well as for powdery, crystalline deposits on the arms, legs, trunk, and scalp. Which of the following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Contact dermatitis</a:t>
            </a:r>
          </a:p>
          <a:p>
            <a:pPr eaLnBrk="1">
              <a:buSzPct val="45000"/>
              <a:buFont typeface="StarSymbol" charset="0"/>
              <a:buNone/>
            </a:pPr>
            <a:r>
              <a:rPr lang="en-GB" sz="1600" b="1">
                <a:solidFill>
                  <a:schemeClr val="bg1"/>
                </a:solidFill>
                <a:latin typeface="Arial" charset="0"/>
              </a:rPr>
              <a:t>2. Pityriasis versicolor</a:t>
            </a:r>
          </a:p>
          <a:p>
            <a:pPr eaLnBrk="1">
              <a:buSzPct val="45000"/>
              <a:buFont typeface="StarSymbol" charset="0"/>
              <a:buNone/>
            </a:pPr>
            <a:r>
              <a:rPr lang="en-GB" sz="1600" b="1">
                <a:solidFill>
                  <a:schemeClr val="bg1"/>
                </a:solidFill>
                <a:latin typeface="Arial" charset="0"/>
              </a:rPr>
              <a:t>3. Psoriasis</a:t>
            </a:r>
          </a:p>
          <a:p>
            <a:pPr eaLnBrk="1">
              <a:buSzPct val="45000"/>
              <a:buFont typeface="StarSymbol" charset="0"/>
              <a:buNone/>
            </a:pPr>
            <a:r>
              <a:rPr lang="en-GB" sz="1600" b="1">
                <a:solidFill>
                  <a:schemeClr val="bg1"/>
                </a:solidFill>
                <a:latin typeface="Arial" charset="0"/>
              </a:rPr>
              <a:t>4. Uremic frost</a:t>
            </a:r>
          </a:p>
          <a:p>
            <a:pPr eaLnBrk="1">
              <a:buSzPct val="45000"/>
              <a:buFont typeface="StarSymbol" charset="0"/>
              <a:buNone/>
            </a:pPr>
            <a:r>
              <a:rPr lang="en-GB" sz="1600" b="1">
                <a:solidFill>
                  <a:schemeClr val="bg1"/>
                </a:solidFill>
                <a:latin typeface="Arial" charset="0"/>
              </a:rPr>
              <a:t>5. Xerosis cutis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8633" y="535464"/>
            <a:ext cx="4023360" cy="402336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52-year-old woman with hypertension presented to the hospital with a 1-month history of fatigue, as well as 6 days of vomiting and 1 day of confusion. Over the past 20 years, she had not received regular treatment for hypertension. Physical examination was notable for pallor of the conjunctiva and oral mucosa, as well as for powdery, crystalline deposits on the arms, legs, trunk, and scalp. Which of the following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Uremic frost</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Laboratory studies in this patient showed markedly elevated levels of blood urea nitrogen (BUN) and creatinine. Analysis of a skin scraping of the powdery crystals was positive for urea. A diagnosis of advanced end-stage kidney disease with uremic frost was made. Uremic frost is a rare manifestation of end-stage kidney disease that may occur when the BUN level is greater than 200 mg per deciliter (71 mmol per liter). The whitish crystals form on the skin when sweat with a high content of urea evaporates. Treatment with hemodialysis for five consecutive sessions was initiated.</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