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67-year-old man presented with progressive dysphagia, weight loss, regurgitation, and halitosis. A barium swallow examination showed stasis of barium in the upper esophagus with an outpouching lesion anterior to the C5 and C6 vertebrae. Upper gastrointestinal endoscopy revealed a Zenker’s diverticulum. These diverticula pass through which muscular defect?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Thyrohyoid membrane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Killian’s triangle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Laimer’s triangle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Killian-Jamieson’s triangle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 Cricothyroid membrane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0153" y="718344"/>
            <a:ext cx="2560320" cy="36576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67-year-old man presented with progressive dysphagia, weight loss, regurgitation, and halitosis. A barium swallow examination showed stasis of barium in the upper esophagus with an outpouching lesion anterior to the C5 and C6 vertebrae. Upper gastrointestinal endoscopy revealed a Zenker’s diverticulum. These diverticula pass through which muscular defect?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Killian’s triangle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correct answer is Killian’s triangle. Zenker’s diverticula are herniations of the hypopharynx through a muscular defect called Killian’s triangle, an area bound by the inferior pharyngeal constrictor muscles and cricopharyngeus muscles. NOTE: Prior to 9AM ET on Nov 27 an incorrect answer (Killian-Jamieson's triangle) was marked as being correct. We apologize for the confusion.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