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pregnant 33-year-old woman at 35 weeks’ gestation presented with redness on both palms without pain and pruritus. She was otherwise asymptomatic. The skin changes had first appeared during the second trimester of pregnancy. Skin examination was notable for mottled, blanching erythema across the palms and fingers of both hands.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Atopic eruption of pregnancy </a:t>
            </a:r>
          </a:p>
          <a:p>
            <a:pPr eaLnBrk="1">
              <a:buSzPct val="45000"/>
              <a:buFont typeface="StarSymbol" charset="0"/>
              <a:buNone/>
            </a:pPr>
            <a:r>
              <a:rPr lang="en-GB" sz="1600" b="1">
                <a:solidFill>
                  <a:schemeClr val="bg1"/>
                </a:solidFill>
                <a:latin typeface="Arial" charset="0"/>
              </a:rPr>
              <a:t>2. Intrahepatic cholestasis of pregnancy </a:t>
            </a:r>
          </a:p>
          <a:p>
            <a:pPr eaLnBrk="1">
              <a:buSzPct val="45000"/>
              <a:buFont typeface="StarSymbol" charset="0"/>
              <a:buNone/>
            </a:pPr>
            <a:r>
              <a:rPr lang="en-GB" sz="1600" b="1">
                <a:solidFill>
                  <a:schemeClr val="bg1"/>
                </a:solidFill>
                <a:latin typeface="Arial" charset="0"/>
              </a:rPr>
              <a:t>3. Palmar erythema of pregnancy</a:t>
            </a:r>
          </a:p>
          <a:p>
            <a:pPr eaLnBrk="1">
              <a:buSzPct val="45000"/>
              <a:buFont typeface="StarSymbol" charset="0"/>
              <a:buNone/>
            </a:pPr>
            <a:r>
              <a:rPr lang="en-GB" sz="1600" b="1">
                <a:solidFill>
                  <a:schemeClr val="bg1"/>
                </a:solidFill>
                <a:latin typeface="Arial" charset="0"/>
              </a:rPr>
              <a:t>4. Polymorphic eruption of pregnancy </a:t>
            </a:r>
          </a:p>
          <a:p>
            <a:pPr eaLnBrk="1">
              <a:buSzPct val="45000"/>
              <a:buFont typeface="StarSymbol" charset="0"/>
              <a:buNone/>
            </a:pPr>
            <a:r>
              <a:rPr lang="en-GB" sz="1600" b="1">
                <a:solidFill>
                  <a:schemeClr val="bg1"/>
                </a:solidFill>
                <a:latin typeface="Arial" charset="0"/>
              </a:rPr>
              <a:t>5. Tinea manuum</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901224"/>
            <a:ext cx="365760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pregnant 33-year-old woman at 35 weeks’ gestation presented with redness on both palms without pain and pruritus. She was otherwise asymptomatic. The skin changes had first appeared during the second trimester of pregnancy. Skin examination was notable for mottled, blanching erythema across the palms and fingers of both hands.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Palmar erythema of pregnancy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palmar erythema of pregnancy, one of the physiologic vascular skin changes of pregnancy. No specific treatment is indicated, and the condition typically resolves within 2 weeks after parturition, although full resolution may take up to 2 months.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