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radiographic finding is observed here?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Air in the subcutaneous space</a:t>
            </a:r>
          </a:p>
          <a:p>
            <a:pPr eaLnBrk="1">
              <a:buSzPct val="45000"/>
              <a:buFont typeface="StarSymbol" charset="0"/>
              <a:buNone/>
            </a:pPr>
            <a:r>
              <a:rPr lang="en-GB" sz="1600" b="1">
                <a:solidFill>
                  <a:schemeClr val="bg1"/>
                </a:solidFill>
                <a:latin typeface="Arial" charset="0"/>
              </a:rPr>
              <a:t>2. Diffuse osteopenia</a:t>
            </a:r>
          </a:p>
          <a:p>
            <a:pPr eaLnBrk="1">
              <a:buSzPct val="45000"/>
              <a:buFont typeface="StarSymbol" charset="0"/>
              <a:buNone/>
            </a:pPr>
            <a:r>
              <a:rPr lang="en-GB" sz="1600" b="1">
                <a:solidFill>
                  <a:schemeClr val="bg1"/>
                </a:solidFill>
                <a:latin typeface="Arial" charset="0"/>
              </a:rPr>
              <a:t>3. Ground-glass opacity</a:t>
            </a:r>
          </a:p>
          <a:p>
            <a:pPr eaLnBrk="1">
              <a:buSzPct val="45000"/>
              <a:buFont typeface="StarSymbol" charset="0"/>
              <a:buNone/>
            </a:pPr>
            <a:r>
              <a:rPr lang="en-GB" sz="1600" b="1">
                <a:solidFill>
                  <a:schemeClr val="bg1"/>
                </a:solidFill>
                <a:latin typeface="Arial" charset="0"/>
              </a:rPr>
              <a:t>4. Kerley’s B lines</a:t>
            </a:r>
          </a:p>
          <a:p>
            <a:pPr eaLnBrk="1">
              <a:buSzPct val="45000"/>
              <a:buFont typeface="StarSymbol" charset="0"/>
              <a:buNone/>
            </a:pPr>
            <a:r>
              <a:rPr lang="en-GB" sz="1600" b="1">
                <a:solidFill>
                  <a:schemeClr val="bg1"/>
                </a:solidFill>
                <a:latin typeface="Arial" charset="0"/>
              </a:rPr>
              <a:t>5. Air bronchogram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1074960"/>
            <a:ext cx="336499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radiographic finding is observed here?</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Air bronchogram</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Air bronchogram is observed here and typically refers to a pathologic airspace/alveolar process, in which something other than air fills the alveoli. It is a radiologic sign in which the air-filled bronchi (dark) are made perceptible as a consequence of the opacification of the surrounding alveoli (white/gray) by fluid or inflammatory exudates. In this case, the patient had developed acute respiratory distress syndrome. Air bronchogram can be due to pulmonary edema, interstitial disease, pulmonary infarct, lung consolidation, masses, normal expiration, and atelectasis.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