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86-year-old woman presented with 1 day of nausea, vomiting, and right-sided abdominal pain. Computed tomography of the abdomen and pelvis revealed a distended gallbladder with a thickened wall outside the gallbladder fossa. There was also swirling of the cystic artery and duct but no dilatation of the common bile duct. Which of the following is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Acalculous cholecystitis</a:t>
            </a:r>
          </a:p>
          <a:p>
            <a:pPr eaLnBrk="1">
              <a:buSzPct val="45000"/>
              <a:buFont typeface="StarSymbol" charset="0"/>
              <a:buNone/>
            </a:pPr>
            <a:r>
              <a:rPr lang="en-GB" sz="1600" b="1">
                <a:solidFill>
                  <a:schemeClr val="bg1"/>
                </a:solidFill>
                <a:latin typeface="Arial" charset="0"/>
              </a:rPr>
              <a:t>2. Cholangiocarcinoma</a:t>
            </a:r>
          </a:p>
          <a:p>
            <a:pPr eaLnBrk="1">
              <a:buSzPct val="45000"/>
              <a:buFont typeface="StarSymbol" charset="0"/>
              <a:buNone/>
            </a:pPr>
            <a:r>
              <a:rPr lang="en-GB" sz="1600" b="1">
                <a:solidFill>
                  <a:schemeClr val="bg1"/>
                </a:solidFill>
                <a:latin typeface="Arial" charset="0"/>
              </a:rPr>
              <a:t>3. Cholangitis</a:t>
            </a:r>
          </a:p>
          <a:p>
            <a:pPr eaLnBrk="1">
              <a:buSzPct val="45000"/>
              <a:buFont typeface="StarSymbol" charset="0"/>
              <a:buNone/>
            </a:pPr>
            <a:r>
              <a:rPr lang="en-GB" sz="1600" b="1">
                <a:solidFill>
                  <a:schemeClr val="bg1"/>
                </a:solidFill>
                <a:latin typeface="Arial" charset="0"/>
              </a:rPr>
              <a:t>4. Ectopic gallbladder</a:t>
            </a:r>
          </a:p>
          <a:p>
            <a:pPr eaLnBrk="1">
              <a:buSzPct val="45000"/>
              <a:buFont typeface="StarSymbol" charset="0"/>
              <a:buNone/>
            </a:pPr>
            <a:r>
              <a:rPr lang="en-GB" sz="1600" b="1">
                <a:solidFill>
                  <a:schemeClr val="bg1"/>
                </a:solidFill>
                <a:latin typeface="Arial" charset="0"/>
              </a:rPr>
              <a:t>5. Gallbladder volvulus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997" y="1212120"/>
            <a:ext cx="7342632"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86-year-old woman presented with 1 day of nausea, vomiting, and right-sided abdominal pain. Computed tomography of the abdomen and pelvis revealed a distended gallbladder with a thickened wall outside the gallbladder fossa. There was also swirling of the cystic artery and duct but no dilatation of the common bile duct. Which of the following is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Gallbladder volvulus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Gallbladder volvulus was confirmed on laparoscopy when a free-floating, necrotic gallbladder was observed encircling the cystic artery and duct. The surgery was converted to an open procedure, and detorsion and resection of the gallbladder were successfully performed.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