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4-month-old boy who was exclusively breast-fed presented to the clinic with a 6-week history of a worsening rash. Physical examination revealed extensive erosive plaques throughout the body.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Atopic dermatitis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Epidermolysis bullosa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Stevens-Johnson Syndrome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Zinc deficiency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Erythema infectiosum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973" y="914940"/>
            <a:ext cx="5440680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4-month-old boy who was exclusively breast-fed presented to the clinic with a 6-week history of a worsening rash. Physical examination revealed extensive erosive plaques throughout the body.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Zinc deficiency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skin biopsy showed irregular orthokeratosis and parakeratosis, a reduced granular layer, and pallor of the keratinocytes in the upper epidermal layers suggestive of zinc deficiency. Laboratory studies confirmed a low zinc level. The patient improved with oral zinc sulfate supplementation.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