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What is typically true of the Dubin-Johnson syndrome, as seen here?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Elevated alanine and aspartate aminotransferases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Defect in glucuronidation leading to hyperbilirubinemia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Increased prothrombin time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Autosomal dominant inheritance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About 50% of the serum bilirubin is conjugated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7505" y="864648"/>
            <a:ext cx="3785616" cy="3364992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What is typically true of the Dubin-Johnson syndrome, as seen here?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About 50% of the serum bilirubin is conjugated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Dubin-Johnson syndrome typically results in mild hyperbilirubinemia with about half conjugated bilirubin. This syndrome is an autosomal recessive disorder that is caused by a mutation in the multidrug-resistance-associated protein 2 (MRP2) gene resulting in deficient canalicular expression of MRP2. It leads to impaired secretion of conjugated bilirubin into the bile. Prothrombin time and liver enzyme levels are typically normal.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