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40-year-old man presented with a 2-week history of scaly foot rash, joint swelling, penile rash, knee swelling, tongue changes, red eyes, and low back pain. He had had diarrhea and urethral discharge 7 days before the onset of symptoms. On examination, yellow pustules with hyperkeratosis were seen on his plantar feet. What is the name of this physical examination sign?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Keratoderma blenorrhagicum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Palmoplantar keratoderma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Pitted keratolysis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Porokeratosis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Pustular psoriasis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393" y="718344"/>
            <a:ext cx="329184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40-year-old man presented with a 2-week history of scaly foot rash, joint swelling, penile rash, knee swelling, tongue changes, red eyes, and low back pain. He had had diarrhea and urethral discharge 7 days before the onset of symptoms. On examination, yellow pustules with hyperkeratosis were seen on his plantar feet. What is the name of this physical examination sign?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Keratoderma blenorrhagicum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keratoderma blenorrhagicum. The C-reactive protein was elevated, urinalysis showed sterile pyuria, and tests for infectious agents and rheumatoid factor were negative. Analysis of left knee synovial fluid was consistent with noninfectious inflammatory arthritis. A diagnosis of reactive arthritis was made. The patient was treated with nonsteroid anti-inflammatory agents, systemic glucocorticoids, and sulfasalazine.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