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woman with hypertension and chronic kidney disease of unknown cause was referred to the emergency department because of a serum creatinine level of 7.8 mg per deciliter (reference range, 0.5 to 0.9). She had been feeling well before presentation. A urinalysis showed 2+ protein and more than 180 red cells per high-power field with no urinary casts. On the basis of a positive indirect fluorescent antibody assay for anti-glomerular basement membrane (GBM) antibodies and a kidney biopsy showing crescentic glomerulonephritis (left) with strong linear GBM staining for IgG on immunofluorescence (right), a diagnosis of anti-GBM glomerulonephritis was made. Which additional diagnostic test is required to look for extra-renal involvement?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Chest imaging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Echocardiogram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Ophthalmologic exam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Otorhinolaryngology evaluation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Skin biopsy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973" y="1186974"/>
            <a:ext cx="5440680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woman with hypertension and chronic kidney disease of unknown cause was referred to the emergency department because of a serum creatinine level of 7.8 mg per deciliter (reference range, 0.5 to 0.9). She had been feeling well before presentation. A urinalysis showed 2+ protein and more than 180 red cells per high-power field with no urinary casts. On the basis of a positive indirect fluorescent antibody assay for anti-glomerular basement membrane (GBM) antibodies and a kidney biopsy showing crescentic glomerulonephritis (left) with strong linear GBM staining for IgG on immunofluorescence (right), a diagnosis of anti-GBM glomerulonephritis was made. Which additional diagnostic test is required to look for extra-renal involvement?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Chest imaging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chest imaging. Though this patient had isolated kidney involvement, anti-GBM disease can involve both the kidneys and lungs. Radiography or computerized tomography of the chest is needed to assess for pulmonary involvement in anti-GBM disease. Treatment with plasma exchange, glucocorticoids, and cyclophosphamide resulted in her anti-GBM antibody level becoming undetectable by day 3 of plasma exchange, but the patient remained dialysis-dependent 6 months later.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