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26-year-old woman with the Peutz–Jeghers syndrome presented to the emergency department with abdominal pain and nonbilious vomiting. A tender mass was palpable in the upper abdomen. What is the most likely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Acute necrotizing pancreatitis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Cholangiocarcinoma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Gastric leiomyosarcoma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Gastrogastric intussusception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Pancreatic adenocarcinoma with gastric invasion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193" y="1074960"/>
            <a:ext cx="4206240" cy="294436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26-year-old woman with the Peutz–Jeghers syndrome presented to the emergency department with abdominal pain and nonbilious vomiting. A tender mass was palpable in the upper abdomen. What is the most likely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Gastrogastric intussusception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Imaging showed multiple gastric polyps and gastrogastric intussusception extending into the duodenum. Intussusception is an uncommon but serious complication of the Peutz–Jeghers syndrome. A laparotomy was performed. 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