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65-year-old woman with diabetes, hypertension, and dyslipidemia presented to the ophthalmology clinic with a 14-hour history of painless, progressively worsening, blurry vision in the right eye. Physical examination was notable for a visual acuity of 20/400 in the right eye, with the patient unable to see fingers in the peripheral visual fields. There was a relative afferent pupillary defect in the right eye. What is the primary cause of this condition?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Acute ischemia of the optic nerve head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Compression of a distal retinal vein by an overlying arteriole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Degeneration of photoreceptors and retinal pigment epithelium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Obstruction of venous outflow from a proximal retinal vein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Occlusion of a central retinal artery from an embolism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873" y="535464"/>
            <a:ext cx="4754880" cy="402336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65-year-old woman with diabetes, hypertension, and dyslipidemia presented to the ophthalmology clinic with a 14-hour history of painless, progressively worsening, blurry vision in the right eye. Physical examination was notable for a visual acuity of 20/400 in the right eye, with the patient unable to see fingers in the peripheral visual fields. There was a relative afferent pupillary defect in the right eye. What is the primary cause of this condition?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Obstruction of venous outflow from a proximal retinal vein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central retinal-vein occlusion was made. Fundoscopy of the right eye showed retinal hemorrhages and marked venous dilatation in all four quadrants — findings known as “blood and thunder” appearance. Cotton-wool spots and optic-disk edema were also seen. Central retinal-vein occlusion occurs when an acute thrombus obstructs venous outflow from a proximal retinal vein, resulting in sudden-onset, painless vision loss. Improved control of cardiovascular disease risk factors was initiated.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