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31-year-old man presented with 10 years of progressive fingertip and toe enlargement and intermittent aches of his distal forearms and lower legs. Physical exam was notable for digital clubbing, proximal nail fold hyperpigmentation, and forearm and lower leg tenderness of palpation. Plain radiographs of the ankles showed increased periosteal bone formation at the distal tibia and fibula. Serum laboratory tests, echocardiogram, and a whole-body PET-CT were normal.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Acromegaly</a:t>
            </a:r>
          </a:p>
          <a:p>
            <a:pPr eaLnBrk="1">
              <a:buSzPct val="45000"/>
              <a:buFont typeface="StarSymbol" charset="0"/>
              <a:buNone/>
            </a:pPr>
            <a:r>
              <a:rPr lang="en-GB" sz="1600" b="1">
                <a:solidFill>
                  <a:schemeClr val="bg1"/>
                </a:solidFill>
                <a:latin typeface="Arial" charset="0"/>
              </a:rPr>
              <a:t>2. Osteopetrosis</a:t>
            </a:r>
          </a:p>
          <a:p>
            <a:pPr eaLnBrk="1">
              <a:buSzPct val="45000"/>
              <a:buFont typeface="StarSymbol" charset="0"/>
              <a:buNone/>
            </a:pPr>
            <a:r>
              <a:rPr lang="en-GB" sz="1600" b="1">
                <a:solidFill>
                  <a:schemeClr val="bg1"/>
                </a:solidFill>
                <a:latin typeface="Arial" charset="0"/>
              </a:rPr>
              <a:t>3. Paget’s disease</a:t>
            </a:r>
          </a:p>
          <a:p>
            <a:pPr eaLnBrk="1">
              <a:buSzPct val="45000"/>
              <a:buFont typeface="StarSymbol" charset="0"/>
              <a:buNone/>
            </a:pPr>
            <a:r>
              <a:rPr lang="en-GB" sz="1600" b="1">
                <a:solidFill>
                  <a:schemeClr val="bg1"/>
                </a:solidFill>
                <a:latin typeface="Arial" charset="0"/>
              </a:rPr>
              <a:t>4. Primary hypertrophic osteoarthropathy</a:t>
            </a:r>
          </a:p>
          <a:p>
            <a:pPr eaLnBrk="1">
              <a:buSzPct val="45000"/>
              <a:buFont typeface="StarSymbol" charset="0"/>
              <a:buNone/>
            </a:pPr>
            <a:r>
              <a:rPr lang="en-GB" sz="1600" b="1">
                <a:solidFill>
                  <a:schemeClr val="bg1"/>
                </a:solidFill>
                <a:latin typeface="Arial" charset="0"/>
              </a:rPr>
              <a:t>5. Scleromyxedema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31-year-old man presented with 10 years of progressive fingertip and toe enlargement and intermittent aches of his distal forearms and lower legs. Physical exam was notable for digital clubbing, proximal nail fold hyperpigmentation, and forearm and lower leg tenderness of palpation. Plain radiographs of the ankles showed increased periosteal bone formation at the distal tibia and fibula. Serum laboratory tests, echocardiogram, and a whole-body PET-CT were normal.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Primary hypertrophic osteoarthropathy</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patient was diagnosed with primary hypertrophic osteoarthropathy, a hereditary syndrome characterized by clubbing, periosteal bone proliferation, and (not seen in this case) facial skin thickening and hyperhidrosis. The patient was treated with antiinflammatories, and later zoledronic acid, with improvement in his pain.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