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36-year-old man has undergone renal transplantation and parathyroidectomy. What is the most likely cause of the changes in his hands?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Pseudoclubbing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Albright's hereditary osteodystrophy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Hypertrophic osteoarthropathy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Yellow nail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Psoriasis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777" y="1212120"/>
            <a:ext cx="4005072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36-year-old man has undergone renal transplantation and parathyroidectomy. What is the most likely cause of the changes in his hands?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Pseudoclubbing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history and preservation of the nail fold angle suggest pseudoclubbing as the diagnosis, a change that results from soft-tissue collapse due to severe bony erosions.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