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68-year-old man presented with unilateral ptosis with no other symptoms. Application of an ice pack to the left eye improved his symptoms.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Bell’s palsy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Myasthenia gravis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Benign essential blepharospasm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Multiple sclerosis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Myotonic dystrophy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109" y="914940"/>
            <a:ext cx="3264408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68-year-old man presented with unilateral ptosis with no other symptoms. Application of an ice pack to the left eye improved his symptoms.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Myasthenia gravis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Myasthenia gravis. An ice pack was placed over the left eye and after 2 minutes, the ptosis had improved. The inhibition of acetylcholinesterase activity at a reduced muscle temperature is thought to underlie the improvement. The ice-pack test is a useful bedside test to distinguish myasthenia gravis from other causes of ptosis or ophthalmoparesis. The diagnosis was supported by the presence of serum anti-acetylcholine receptor antibodies and electrodiagnostic testing, which showed a decremental response to repetitive nerve stimulation.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