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44-year-old man with diabetes and end-stage kidney disease presented with a 2-week history of pain and blurry vision in his left eye, fevers, and back pain. An ophthalmologic examination was notable for conjunctival injection and corneal clouding in the left eye. Visual acuity was 20/60 in the right eye and was reduced to minimal light perception in the left eye. Slit-lamp examination revealed a hazy, edematous cornea and a small hypopyon in the left eye. Cultures of vitreous fluid and blood grew methicillin-sensitive Staphylococcus aureus. Which of the following is the best next step in management in addition to systemic antimicrobial treatment?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Intravitreal antimicrobial injections</a:t>
            </a:r>
          </a:p>
          <a:p>
            <a:pPr eaLnBrk="1">
              <a:buSzPct val="45000"/>
              <a:buFont typeface="StarSymbol" charset="0"/>
              <a:buNone/>
            </a:pPr>
            <a:r>
              <a:rPr lang="en-GB" sz="1600" b="1">
                <a:solidFill>
                  <a:schemeClr val="bg1"/>
                </a:solidFill>
                <a:latin typeface="Arial" charset="0"/>
              </a:rPr>
              <a:t>2. Intravitreal steroid injection</a:t>
            </a:r>
          </a:p>
          <a:p>
            <a:pPr eaLnBrk="1">
              <a:buSzPct val="45000"/>
              <a:buFont typeface="StarSymbol" charset="0"/>
              <a:buNone/>
            </a:pPr>
            <a:r>
              <a:rPr lang="en-GB" sz="1600" b="1">
                <a:solidFill>
                  <a:schemeClr val="bg1"/>
                </a:solidFill>
                <a:latin typeface="Arial" charset="0"/>
              </a:rPr>
              <a:t>3. Removal of intraocular lens</a:t>
            </a:r>
          </a:p>
          <a:p>
            <a:pPr eaLnBrk="1">
              <a:buSzPct val="45000"/>
              <a:buFont typeface="StarSymbol" charset="0"/>
              <a:buNone/>
            </a:pPr>
            <a:r>
              <a:rPr lang="en-GB" sz="1600" b="1">
                <a:solidFill>
                  <a:schemeClr val="bg1"/>
                </a:solidFill>
                <a:latin typeface="Arial" charset="0"/>
              </a:rPr>
              <a:t>4. Topical antimicrobial drops</a:t>
            </a:r>
          </a:p>
          <a:p>
            <a:pPr eaLnBrk="1">
              <a:buSzPct val="45000"/>
              <a:buFont typeface="StarSymbol" charset="0"/>
              <a:buNone/>
            </a:pPr>
            <a:r>
              <a:rPr lang="en-GB" sz="1600" b="1">
                <a:solidFill>
                  <a:schemeClr val="bg1"/>
                </a:solidFill>
                <a:latin typeface="Arial" charset="0"/>
              </a:rPr>
              <a:t>5. Topicals steroid drops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914940"/>
            <a:ext cx="5440680"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44-year-old man with diabetes and end-stage kidney disease presented with a 2-week history of pain and blurry vision in his left eye, fevers, and back pain. An ophthalmologic examination was notable for conjunctival injection and corneal clouding in the left eye. Visual acuity was 20/60 in the right eye and was reduced to minimal light perception in the left eye. Slit-lamp examination revealed a hazy, edematous cornea and a small hypopyon in the left eye. Cultures of vitreous fluid and blood grew methicillin-sensitive Staphylococcus aureus. Which of the following is the best next step in management in addition to systemic antimicrobial treatment?</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Intravitreal antimicrobial injections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patient was diagnosed with bacterial endogenous endophthalmitis. Endophthalmitis is a vision-threatening infection of the vitreous and aqueous fluids of the eye. Systemic antimicrobial agents alone will not adequately treat endogenous endophthalmitis. Intravitreal antimicrobial therapy is warranted, and vitrectomy is indicated in cases of severe vision loss or progression of infection despite antimicrobial therapy.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