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2-year-old boy from a rural village was brought to the pediatric clinic with a 6-month history of diarrhea and poor weight gain. His body weight was 12.1 kg (below the 25th percentile for his age) and height 90 cm (1 SD below the median for his age). Physical examination revealed dry mucous membranes and decreased skin turgor. Laboratory tests showed iron-deficiency anemia, eosinophilia, and occult blood in the stool.  Stool samples examined by direct microscopy for ova and parasites were negative. A colonoscopy showed numerous mobile, white worms adherent to the colon wall. What is the most likely culprit organism?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Ascaris lumbricoides</a:t>
            </a:r>
          </a:p>
          <a:p>
            <a:pPr eaLnBrk="1">
              <a:buSzPct val="45000"/>
              <a:buFont typeface="StarSymbol" charset="0"/>
              <a:buNone/>
            </a:pPr>
            <a:r>
              <a:rPr lang="en-GB" sz="1600" b="1">
                <a:solidFill>
                  <a:schemeClr val="bg1"/>
                </a:solidFill>
                <a:latin typeface="Arial" charset="0"/>
              </a:rPr>
              <a:t>2. Enterobius vermicularis (pinworm)</a:t>
            </a:r>
          </a:p>
          <a:p>
            <a:pPr eaLnBrk="1">
              <a:buSzPct val="45000"/>
              <a:buFont typeface="StarSymbol" charset="0"/>
              <a:buNone/>
            </a:pPr>
            <a:r>
              <a:rPr lang="en-GB" sz="1600" b="1">
                <a:solidFill>
                  <a:schemeClr val="bg1"/>
                </a:solidFill>
                <a:latin typeface="Arial" charset="0"/>
              </a:rPr>
              <a:t>3. Hymenolepis nana (dwarf tapeworm)</a:t>
            </a:r>
          </a:p>
          <a:p>
            <a:pPr eaLnBrk="1">
              <a:buSzPct val="45000"/>
              <a:buFont typeface="StarSymbol" charset="0"/>
              <a:buNone/>
            </a:pPr>
            <a:r>
              <a:rPr lang="en-GB" sz="1600" b="1">
                <a:solidFill>
                  <a:schemeClr val="bg1"/>
                </a:solidFill>
                <a:latin typeface="Arial" charset="0"/>
              </a:rPr>
              <a:t>4. Strongyloides stercoralis</a:t>
            </a:r>
          </a:p>
          <a:p>
            <a:pPr eaLnBrk="1">
              <a:buSzPct val="45000"/>
              <a:buFont typeface="StarSymbol" charset="0"/>
              <a:buNone/>
            </a:pPr>
            <a:r>
              <a:rPr lang="en-GB" sz="1600" b="1">
                <a:solidFill>
                  <a:schemeClr val="bg1"/>
                </a:solidFill>
                <a:latin typeface="Arial" charset="0"/>
              </a:rPr>
              <a:t>5. Trichuris trichiura (whipworm)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2-year-old boy from a rural village was brought to the pediatric clinic with a 6-month history of diarrhea and poor weight gain. His body weight was 12.1 kg (below the 25th percentile for his age) and height 90 cm (1 SD below the median for his age). Physical examination revealed dry mucous membranes and decreased skin turgor. Laboratory tests showed iron-deficiency anemia, eosinophilia, and occult blood in the stool.  Stool samples examined by direct microscopy for ova and parasites were negative. A colonoscopy showed numerous mobile, white worms adherent to the colon wall. What is the most likely culprit organism?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Trichuris trichiura (whipworm)</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worms were identified as Trichuris trichiura. A diagnosis of trichuriasis — also known as human whipworm infection — was made. Trichuriasis results from the ingestion of soil contaminated by whipworm eggs. Adult worms mature in the large intestine and affix themselves there by threading into the mucosa. Trichuriasis is usually asymptomatic but may result in diarrhea and growth retardation in cases of heavy infection, especially in young children.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