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42-year-old man with human immunodeficiency virus (HIV) infection presented with painful skin ulcerations and systemic symptoms. Physical exam showed large ulcers with overlying keratosis and crusting scattered across his scalp, face, perineum, and limbs. Laboratory studies showed a CD4 count of 399 cells/mm3. Skin biopsy showed superficial dermal infiltration of lymphocytes, histiocytes, and plasma cells in a lichenoid pattern with psoriasiform epidermal hyperplasia.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Bacillary angiomatosis</a:t>
            </a:r>
          </a:p>
          <a:p>
            <a:pPr eaLnBrk="1">
              <a:buSzPct val="45000"/>
              <a:buFont typeface="StarSymbol" charset="0"/>
              <a:buNone/>
            </a:pPr>
            <a:r>
              <a:rPr lang="en-GB" sz="1600" b="1">
                <a:solidFill>
                  <a:schemeClr val="bg1"/>
                </a:solidFill>
                <a:latin typeface="Arial" charset="0"/>
              </a:rPr>
              <a:t>2. Disseminated histoplasmosis</a:t>
            </a:r>
          </a:p>
          <a:p>
            <a:pPr eaLnBrk="1">
              <a:buSzPct val="45000"/>
              <a:buFont typeface="StarSymbol" charset="0"/>
              <a:buNone/>
            </a:pPr>
            <a:r>
              <a:rPr lang="en-GB" sz="1600" b="1">
                <a:solidFill>
                  <a:schemeClr val="bg1"/>
                </a:solidFill>
                <a:latin typeface="Arial" charset="0"/>
              </a:rPr>
              <a:t>3. Lupus vulgaris (tuberculosis luposa)</a:t>
            </a:r>
          </a:p>
          <a:p>
            <a:pPr eaLnBrk="1">
              <a:buSzPct val="45000"/>
              <a:buFont typeface="StarSymbol" charset="0"/>
              <a:buNone/>
            </a:pPr>
            <a:r>
              <a:rPr lang="en-GB" sz="1600" b="1">
                <a:solidFill>
                  <a:schemeClr val="bg1"/>
                </a:solidFill>
                <a:latin typeface="Arial" charset="0"/>
              </a:rPr>
              <a:t>4. Malignant syphilis</a:t>
            </a:r>
          </a:p>
          <a:p>
            <a:pPr eaLnBrk="1">
              <a:buSzPct val="45000"/>
              <a:buFont typeface="StarSymbol" charset="0"/>
              <a:buNone/>
            </a:pPr>
            <a:r>
              <a:rPr lang="en-GB" sz="1600" b="1">
                <a:solidFill>
                  <a:schemeClr val="bg1"/>
                </a:solidFill>
                <a:latin typeface="Arial" charset="0"/>
              </a:rPr>
              <a:t>5. Norwegian scabies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352584"/>
            <a:ext cx="3657600" cy="438912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42-year-old man with human immunodeficiency virus (HIV) infection presented with painful skin ulcerations and systemic symptoms. Physical exam showed large ulcers with overlying keratosis and crusting scattered across his scalp, face, perineum, and limbs. Laboratory studies showed a CD4 count of 399 cells/mm3. Skin biopsy showed superficial dermal infiltration of lymphocytes, histiocytes, and plasma cells in a lichenoid pattern with psoriasiform epidermal hyperplasia.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Malignant syphilis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Immunohistochemical analysis revealed the presence of spirochetes. A rapid plasmin reagin titer was 1:512. The patient received a diagnosis of malignant syphilis, an uncommon form of secondary syphilis characterized by systemic symptoms and a papulopustular eruption that evolves into painful, necrotic ulcers. The patient’s symptoms were reduced with the administration of intravenous penicillin G.</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