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81-year-old man with a history of atrial fibrillation and hypertension presented to the emergency department after a fall. His medications were apixaban, ramipril, bisoprolol, amlodipine, and amiodarone. Physical examination showed discoloration of his nose, cheeks, and forehead.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Methemoglobinemia </a:t>
            </a:r>
          </a:p>
          <a:p>
            <a:pPr eaLnBrk="1">
              <a:buSzPct val="45000"/>
              <a:buFont typeface="StarSymbol" charset="0"/>
              <a:buNone/>
            </a:pPr>
            <a:r>
              <a:rPr lang="en-GB" sz="1600" b="1">
                <a:solidFill>
                  <a:schemeClr val="bg1"/>
                </a:solidFill>
                <a:latin typeface="Arial" charset="0"/>
              </a:rPr>
              <a:t>2. Lupus pernio</a:t>
            </a:r>
          </a:p>
          <a:p>
            <a:pPr eaLnBrk="1">
              <a:buSzPct val="45000"/>
              <a:buFont typeface="StarSymbol" charset="0"/>
              <a:buNone/>
            </a:pPr>
            <a:r>
              <a:rPr lang="en-GB" sz="1600" b="1">
                <a:solidFill>
                  <a:schemeClr val="bg1"/>
                </a:solidFill>
                <a:latin typeface="Arial" charset="0"/>
              </a:rPr>
              <a:t>3. Silver toxicity </a:t>
            </a:r>
          </a:p>
          <a:p>
            <a:pPr eaLnBrk="1">
              <a:buSzPct val="45000"/>
              <a:buFont typeface="StarSymbol" charset="0"/>
              <a:buNone/>
            </a:pPr>
            <a:r>
              <a:rPr lang="en-GB" sz="1600" b="1">
                <a:solidFill>
                  <a:schemeClr val="bg1"/>
                </a:solidFill>
                <a:latin typeface="Arial" charset="0"/>
              </a:rPr>
              <a:t>4. Amiodarone-induced skin discoloration</a:t>
            </a:r>
          </a:p>
          <a:p>
            <a:pPr eaLnBrk="1">
              <a:buSzPct val="45000"/>
              <a:buFont typeface="StarSymbol" charset="0"/>
              <a:buNone/>
            </a:pPr>
            <a:r>
              <a:rPr lang="en-GB" sz="1600" b="1">
                <a:solidFill>
                  <a:schemeClr val="bg1"/>
                </a:solidFill>
                <a:latin typeface="Arial" charset="0"/>
              </a:rPr>
              <a:t>5. Eisenmenger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8129" y="864648"/>
            <a:ext cx="2944368"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81-year-old man with a history of atrial fibrillation and hypertension presented to the emergency department after a fall. His medications were apixaban, ramipril, bisoprolol, amlodipine, and amiodarone. Physical examination showed discoloration of his nose, cheeks, and forehead.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Amiodarone-induced skin discoloration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amiodarone-induced skin discoloration. Discoloration with a blue-gray hue is an uncommon adverse effect of amiodarone and may abate with cessation of the drug. In this case, amiodarone had been initiated 15 years earlier for atrial fibrillation with rapid ventricular response. This patient’s skin changes persisted 6 months after discontinuation of the drug.</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