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35-year-old man presented to the dermatology clinic with a 4-day history of anxiety, insomnia, and resting tremor of the hands and feet. One month before presentation, the patient had begun taking multidrug therapy for leprosy. On physical examination, bluish discoloration of the lips and tongue was observed. What drug is the most likely cause of this presentation?</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Clofazimine</a:t>
            </a:r>
          </a:p>
          <a:p>
            <a:pPr eaLnBrk="1">
              <a:buSzPct val="45000"/>
              <a:buFont typeface="StarSymbol" charset="0"/>
              <a:buNone/>
            </a:pPr>
            <a:r>
              <a:rPr lang="en-GB" sz="1600" b="1">
                <a:solidFill>
                  <a:schemeClr val="bg1"/>
                </a:solidFill>
                <a:latin typeface="Arial" charset="0"/>
              </a:rPr>
              <a:t>2. Dapsone</a:t>
            </a:r>
          </a:p>
          <a:p>
            <a:pPr eaLnBrk="1">
              <a:buSzPct val="45000"/>
              <a:buFont typeface="StarSymbol" charset="0"/>
              <a:buNone/>
            </a:pPr>
            <a:r>
              <a:rPr lang="en-GB" sz="1600" b="1">
                <a:solidFill>
                  <a:schemeClr val="bg1"/>
                </a:solidFill>
                <a:latin typeface="Arial" charset="0"/>
              </a:rPr>
              <a:t>3. Rifampin</a:t>
            </a:r>
          </a:p>
          <a:p>
            <a:pPr eaLnBrk="1">
              <a:buSzPct val="45000"/>
              <a:buFont typeface="StarSymbol" charset="0"/>
              <a:buNone/>
            </a:pPr>
            <a:r>
              <a:rPr lang="en-GB" sz="1600" b="1">
                <a:solidFill>
                  <a:schemeClr val="bg1"/>
                </a:solidFill>
                <a:latin typeface="Arial" charset="0"/>
              </a:rPr>
              <a:t>4. Thalidomide</a:t>
            </a:r>
          </a:p>
          <a:p>
            <a:pPr eaLnBrk="1">
              <a:buSzPct val="45000"/>
              <a:buFont typeface="StarSymbol" charset="0"/>
              <a:buNone/>
            </a:pPr>
            <a:r>
              <a:rPr lang="en-GB" sz="1600" b="1">
                <a:solidFill>
                  <a:schemeClr val="bg1"/>
                </a:solidFill>
                <a:latin typeface="Arial" charset="0"/>
              </a:rPr>
              <a:t>5. Salicylates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7193" y="864648"/>
            <a:ext cx="4206240" cy="3364992"/>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35-year-old man presented to the dermatology clinic with a 4-day history of anxiety, insomnia, and resting tremor of the hands and feet. One month before presentation, the patient had begun taking multidrug therapy for leprosy. On physical examination, bluish discoloration of the lips and tongue was observed. What drug is the most likely cause of this presentation?</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Dapsone</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patient had begun taking dapsone after testing negative for glucose-6-phosphate dehydrogenase deficiency. The bluish discoloration in the lips and tongue indicated central cyanosis. Cyanosis is best detected in areas of the body where the epidermis is thin and blood supply is abundant, such as the ears, nose, lips, and oral mucus membranes. Cyanosis should arouse concern for decreased arterial oxygen saturation or hemoglobin abnormalities. Two days after the initial presentation and discontinuation of dapsone therapy, the patient’s symptoms had resolved.</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