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previously healthy 4-year-old girl presented to the emergency department with a 3-day history of dry cough and fever. On physical examination, intercostal retractions and decreased breath sounds over the left lung were observed. A chest radiograph is shown.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Bronchogenic cyst</a:t>
            </a:r>
          </a:p>
          <a:p>
            <a:pPr eaLnBrk="1">
              <a:buSzPct val="45000"/>
              <a:buFont typeface="StarSymbol" charset="0"/>
              <a:buNone/>
            </a:pPr>
            <a:r>
              <a:rPr lang="en-GB" sz="1600" b="1">
                <a:solidFill>
                  <a:schemeClr val="bg1"/>
                </a:solidFill>
                <a:latin typeface="Arial" charset="0"/>
              </a:rPr>
              <a:t>2. Pulmonary abscess</a:t>
            </a:r>
          </a:p>
          <a:p>
            <a:pPr eaLnBrk="1">
              <a:buSzPct val="45000"/>
              <a:buFont typeface="StarSymbol" charset="0"/>
              <a:buNone/>
            </a:pPr>
            <a:r>
              <a:rPr lang="en-GB" sz="1600" b="1">
                <a:solidFill>
                  <a:schemeClr val="bg1"/>
                </a:solidFill>
                <a:latin typeface="Arial" charset="0"/>
              </a:rPr>
              <a:t>3. Pulmonary infarct</a:t>
            </a:r>
          </a:p>
          <a:p>
            <a:pPr eaLnBrk="1">
              <a:buSzPct val="45000"/>
              <a:buFont typeface="StarSymbol" charset="0"/>
              <a:buNone/>
            </a:pPr>
            <a:r>
              <a:rPr lang="en-GB" sz="1600" b="1">
                <a:solidFill>
                  <a:schemeClr val="bg1"/>
                </a:solidFill>
                <a:latin typeface="Arial" charset="0"/>
              </a:rPr>
              <a:t>4. Pulmonary metastasis</a:t>
            </a:r>
          </a:p>
          <a:p>
            <a:pPr eaLnBrk="1">
              <a:buSzPct val="45000"/>
              <a:buFont typeface="StarSymbol" charset="0"/>
              <a:buNone/>
            </a:pPr>
            <a:r>
              <a:rPr lang="en-GB" sz="1600" b="1">
                <a:solidFill>
                  <a:schemeClr val="bg1"/>
                </a:solidFill>
                <a:latin typeface="Arial" charset="0"/>
              </a:rPr>
              <a:t>5. Round Pneumonia</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2873" y="535464"/>
            <a:ext cx="4754880" cy="402336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previously healthy 4-year-old girl presented to the emergency department with a 3-day history of dry cough and fever. On physical examination, intercostal retractions and decreased breath sounds over the left lung were observed. A chest radiograph is shown.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Round Pneumonia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diagnosis of round pneumonia was made. Round pneumonia refers to the presence of a spherical or rounded lesion on chest imaging in young children with pneumonia. In early childhood, pathways of collateral ventilation — particularly the small openings between adjacent alveoli and between bronchioles and alveoli — are poorly developed, so pulmonary consolidation may be more delineated and compact than in adults. Air bronchograms may not be visible in all cases of round pneumonia, but are in this case (frontal view, arrows).</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