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 11-year-old boy was brought to the emergency department with epistaxis and severe nasal pain. What is the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Nasal polyps</a:t>
            </a:r>
          </a:p>
          <a:p>
            <a:pPr eaLnBrk="1">
              <a:buSzPct val="45000"/>
              <a:buFont typeface="StarSymbol" charset="0"/>
              <a:buNone/>
            </a:pPr>
            <a:r>
              <a:rPr lang="en-GB" sz="1600" b="1">
                <a:solidFill>
                  <a:schemeClr val="bg1"/>
                </a:solidFill>
                <a:latin typeface="Arial" charset="0"/>
              </a:rPr>
              <a:t>2. Nasal septum fracture</a:t>
            </a:r>
          </a:p>
          <a:p>
            <a:pPr eaLnBrk="1">
              <a:buSzPct val="45000"/>
              <a:buFont typeface="StarSymbol" charset="0"/>
              <a:buNone/>
            </a:pPr>
            <a:r>
              <a:rPr lang="en-GB" sz="1600" b="1">
                <a:solidFill>
                  <a:schemeClr val="bg1"/>
                </a:solidFill>
                <a:latin typeface="Arial" charset="0"/>
              </a:rPr>
              <a:t>3. Pills in the nasal cavity</a:t>
            </a:r>
          </a:p>
          <a:p>
            <a:pPr eaLnBrk="1">
              <a:buSzPct val="45000"/>
              <a:buFont typeface="StarSymbol" charset="0"/>
              <a:buNone/>
            </a:pPr>
            <a:r>
              <a:rPr lang="en-GB" sz="1600" b="1">
                <a:solidFill>
                  <a:schemeClr val="bg1"/>
                </a:solidFill>
                <a:latin typeface="Arial" charset="0"/>
              </a:rPr>
              <a:t>4. Coins in the nasal cavity</a:t>
            </a:r>
          </a:p>
          <a:p>
            <a:pPr eaLnBrk="1">
              <a:buSzPct val="45000"/>
              <a:buFont typeface="StarSymbol" charset="0"/>
              <a:buNone/>
            </a:pPr>
            <a:r>
              <a:rPr lang="en-GB" sz="1600" b="1">
                <a:solidFill>
                  <a:schemeClr val="bg1"/>
                </a:solidFill>
                <a:latin typeface="Arial" charset="0"/>
              </a:rPr>
              <a:t>5. Button magnets in the nasal cavity</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1513" y="901224"/>
            <a:ext cx="3657600" cy="32918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An 11-year-old boy was brought to the emergency department with epistaxis and severe nasal pain. What is the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Button magnets in the nasal cavity</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button magnets in the nasal cavity. Children commonly insert objects into body cavities. The discovery of attracting magnets in the nasal cavity necessitates emergency removal because they can compress the mucosa of the nasal septum, leading to necrosis and septal perforation.</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