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What is the most likely cause of these skull radiographic findings?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Calvarial osteomyelitis</a:t>
            </a:r>
          </a:p>
          <a:p>
            <a:pPr eaLnBrk="1">
              <a:buSzPct val="45000"/>
              <a:buFont typeface="StarSymbol" charset="0"/>
              <a:buNone/>
            </a:pPr>
            <a:r>
              <a:rPr lang="en-GB" sz="1600" b="1">
                <a:solidFill>
                  <a:schemeClr val="bg1"/>
                </a:solidFill>
                <a:latin typeface="Arial" charset="0"/>
              </a:rPr>
              <a:t>2. Scalocephaly</a:t>
            </a:r>
          </a:p>
          <a:p>
            <a:pPr eaLnBrk="1">
              <a:buSzPct val="45000"/>
              <a:buFont typeface="StarSymbol" charset="0"/>
              <a:buNone/>
            </a:pPr>
            <a:r>
              <a:rPr lang="en-GB" sz="1600" b="1">
                <a:solidFill>
                  <a:schemeClr val="bg1"/>
                </a:solidFill>
                <a:latin typeface="Arial" charset="0"/>
              </a:rPr>
              <a:t>3. Langerhans' cell histiocytosis</a:t>
            </a:r>
          </a:p>
          <a:p>
            <a:pPr eaLnBrk="1">
              <a:buSzPct val="45000"/>
              <a:buFont typeface="StarSymbol" charset="0"/>
              <a:buNone/>
            </a:pPr>
            <a:r>
              <a:rPr lang="en-GB" sz="1600" b="1">
                <a:solidFill>
                  <a:schemeClr val="bg1"/>
                </a:solidFill>
                <a:latin typeface="Arial" charset="0"/>
              </a:rPr>
              <a:t>4. Carpenter's syndrome</a:t>
            </a:r>
          </a:p>
          <a:p>
            <a:pPr eaLnBrk="1">
              <a:buSzPct val="45000"/>
              <a:buFont typeface="StarSymbol" charset="0"/>
              <a:buNone/>
            </a:pPr>
            <a:r>
              <a:rPr lang="en-GB" sz="1600" b="1">
                <a:solidFill>
                  <a:schemeClr val="bg1"/>
                </a:solidFill>
                <a:latin typeface="Arial" charset="0"/>
              </a:rPr>
              <a:t>5. Sickle cell disease</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31837" y="914940"/>
            <a:ext cx="7616952" cy="3264408"/>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What is the most likely cause of these skull radiographic findings?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Sickle cell disease</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Sickle cell disease is the correct answer. The non-contrast CT of the head shows a thickened calvaria with perpendicular proliferation of the trabeculae, a finding termed the hair-on-end sign. These skull changes are a result of red marrow proliferation leading to alternating thickened and opaque trabeculae with radiolucent marrow hyperplasia. This finding can be seen in the context of hemolytic anemias, such as sickle cell disease, thalassemia major, and glucose-6-phosphate dehydrogenase deficiency.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