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7-year-old boy presented to the pediatric otolaryngology clinic with a 3-year history of multiple firm, painless, slow-growing nodules on his tongue. He had a history of mild developmental delay, and a physical examination showed a high arched palate and marfanoid habitus. What is the most likely underlying diagnosis?
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Gaucher’s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Multiple endocrine neoplasia type 2B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Tuberous sclerosis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Familial hypercholesterolemia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Marfan’s syndrome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113" y="352584"/>
            <a:ext cx="5486400" cy="438912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7-year-old boy presented to the pediatric otolaryngology clinic with a 3-year history of multiple firm, painless, slow-growing nodules on his tongue. He had a history of mild developmental delay, and a physical examination showed a high arched palate and marfanoid habitus. What is the most likely underlying diagnosis?
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Multiple endocrine neoplasia type 2B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multiple endocrine neoplasia type 2B. Multiple endocrine neoplasia type 2B is an autosomal-dominant syndrome characterized by mucosal neuromas (as seen in this patient), pheochromocytoma, and medullary thyroid carcinoma.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