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 otherwise healthy 42-year-old woman presented with a 10-day history of a rash in her axillae and on her groin and abdomen. One and a half weeks before the onset of the rash, she had started taking dexketoprofen (a nonsteroidal antiinflammatory drug [NSAID]) at a dose of 25 mg per day to treat knee pain. She reported no fevers, mucosal lesions, or symptoms other than mild pruritus. On physical examination, symmetric patches of reddish-purple skin with peeling borders were present in the cervical and axillary regions (top-left), the
abdominal and inguinal regions (right), and the intertriginous area of the back (bottom-left). What drug class is the most common trigger of this rash?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Angiotensin receptor blockers</a:t>
            </a:r>
          </a:p>
          <a:p>
            <a:pPr eaLnBrk="1">
              <a:buSzPct val="45000"/>
              <a:buFont typeface="StarSymbol" charset="0"/>
              <a:buNone/>
            </a:pPr>
            <a:r>
              <a:rPr lang="en-GB" sz="1600" b="1">
                <a:solidFill>
                  <a:schemeClr val="bg1"/>
                </a:solidFill>
                <a:latin typeface="Arial" charset="0"/>
              </a:rPr>
              <a:t>2. Beta lactam antibiotics</a:t>
            </a:r>
          </a:p>
          <a:p>
            <a:pPr eaLnBrk="1">
              <a:buSzPct val="45000"/>
              <a:buFont typeface="StarSymbol" charset="0"/>
              <a:buNone/>
            </a:pPr>
            <a:r>
              <a:rPr lang="en-GB" sz="1600" b="1">
                <a:solidFill>
                  <a:schemeClr val="bg1"/>
                </a:solidFill>
                <a:latin typeface="Arial" charset="0"/>
              </a:rPr>
              <a:t>3. Estrogens</a:t>
            </a:r>
          </a:p>
          <a:p>
            <a:pPr eaLnBrk="1">
              <a:buSzPct val="45000"/>
              <a:buFont typeface="StarSymbol" charset="0"/>
              <a:buNone/>
            </a:pPr>
            <a:r>
              <a:rPr lang="en-GB" sz="1600" b="1">
                <a:solidFill>
                  <a:schemeClr val="bg1"/>
                </a:solidFill>
                <a:latin typeface="Arial" charset="0"/>
              </a:rPr>
              <a:t>4. Fluoroquinolones</a:t>
            </a:r>
          </a:p>
          <a:p>
            <a:pPr eaLnBrk="1">
              <a:buSzPct val="45000"/>
              <a:buFont typeface="StarSymbol" charset="0"/>
              <a:buNone/>
            </a:pPr>
            <a:r>
              <a:rPr lang="en-GB" sz="1600" b="1">
                <a:solidFill>
                  <a:schemeClr val="bg1"/>
                </a:solidFill>
                <a:latin typeface="Arial" charset="0"/>
              </a:rPr>
              <a:t>5. Sulfonamides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9973" y="914940"/>
            <a:ext cx="5440680" cy="326440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An otherwise healthy 42-year-old woman presented with a 10-day history of a rash in her axillae and on her groin and abdomen. One and a half weeks before the onset of the rash, she had started taking dexketoprofen (a nonsteroidal antiinflammatory drug [NSAID]) at a dose of 25 mg per day to treat knee pain. She reported no fevers, mucosal lesions, or symptoms other than mild pruritus. On physical examination, symmetric patches of reddish-purple skin with peeling borders were present in the cervical and axillary regions (top-left), the
abdominal and inguinal regions (right), and the intertriginous area of the back (bottom-left). What drug class is the most common trigger of this rash?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Beta lactam antibiotics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Owing to the appearance of the rash and the patient’s use of an NSAID, a diagnosis of symmetric drug-related intertriginous and flexural exanthema (SDRIFE) was made. SDRIFE is a drug-induced eruption that is characterized by the presence of symmetric erythema in the intertriginous and flexural areas and by the absence of systemic symptoms. Triggers most commonly include the use of beta-lactam agents, but also include macrolides and NSAIDs. Treatment with a course of topical glucocorticoids was initiated, and discontinuation of dexketoprofen treatment was recommended.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