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53-year-old woman presented with a 3-month history of worsening vascular skin lesions and a 1-month history of fever. On physical examination, diffuse telangiectasis, hyperpigmented plaques, and several ulcerated nodules (arrows) were observed on the skin across the chest and abdomen (left) and the legs. No palpable lymphadenopathy or hepatosplenomegaly was noted. Laboratory studies were notable for a lactate dehydrogenase level of 35664 U per liter (reference range, 120 to 250). A deep skin biopsy specimen from the abdomen showed intravascular aggregation of round, atypical lymphocytes (right, hematoxylin and eosin staining). Subsequent immunohistochemical staining was positive for CD20, PAX-5, and MUM-1 in the neoplastic cells. Which of the following is the most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Chronic lymphocytic leukemia </a:t>
            </a:r>
          </a:p>
          <a:p>
            <a:pPr eaLnBrk="1">
              <a:buSzPct val="45000"/>
              <a:buFont typeface="StarSymbol" charset="0"/>
              <a:buNone/>
            </a:pPr>
            <a:r>
              <a:rPr lang="en-GB" sz="1600" b="1">
                <a:solidFill>
                  <a:schemeClr val="bg1"/>
                </a:solidFill>
                <a:latin typeface="Arial" charset="0"/>
              </a:rPr>
              <a:t>2. Cutaneous small vessel vasculitis</a:t>
            </a:r>
          </a:p>
          <a:p>
            <a:pPr eaLnBrk="1">
              <a:buSzPct val="45000"/>
              <a:buFont typeface="StarSymbol" charset="0"/>
              <a:buNone/>
            </a:pPr>
            <a:r>
              <a:rPr lang="en-GB" sz="1600" b="1">
                <a:solidFill>
                  <a:schemeClr val="bg1"/>
                </a:solidFill>
                <a:latin typeface="Arial" charset="0"/>
              </a:rPr>
              <a:t>3. Idiopathic multicentric Castleman</a:t>
            </a:r>
          </a:p>
          <a:p>
            <a:pPr eaLnBrk="1">
              <a:buSzPct val="45000"/>
              <a:buFont typeface="StarSymbol" charset="0"/>
              <a:buNone/>
            </a:pPr>
            <a:r>
              <a:rPr lang="en-GB" sz="1600" b="1">
                <a:solidFill>
                  <a:schemeClr val="bg1"/>
                </a:solidFill>
                <a:latin typeface="Arial" charset="0"/>
              </a:rPr>
              <a:t>4. Intralymphatic histiocytosis</a:t>
            </a:r>
          </a:p>
          <a:p>
            <a:pPr eaLnBrk="1">
              <a:buSzPct val="45000"/>
              <a:buFont typeface="StarSymbol" charset="0"/>
              <a:buNone/>
            </a:pPr>
            <a:r>
              <a:rPr lang="en-GB" sz="1600" b="1">
                <a:solidFill>
                  <a:schemeClr val="bg1"/>
                </a:solidFill>
                <a:latin typeface="Arial" charset="0"/>
              </a:rPr>
              <a:t>5. Intravascular lymphoma</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9973" y="1186974"/>
            <a:ext cx="5440680" cy="272034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53-year-old woman presented with a 3-month history of worsening vascular skin lesions and a 1-month history of fever. On physical examination, diffuse telangiectasis, hyperpigmented plaques, and several ulcerated nodules (arrows) were observed on the skin across the chest and abdomen (left) and the legs. No palpable lymphadenopathy or hepatosplenomegaly was noted. Laboratory studies were notable for a lactate dehydrogenase level of 35664 U per liter (reference range, 120 to 250). A deep skin biopsy specimen from the abdomen showed intravascular aggregation of round, atypical lymphocytes (right, hematoxylin and eosin staining). Subsequent immunohistochemical staining was positive for CD20, PAX-5, and MUM-1 in the neoplastic cells. Which of the following is the most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Intravascular lymphoma</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A diagnosis of intravascular large B-cell lymphoma was made. Intravascular large B-cell lymphoma is a rare, often aggressive extranodal lymphoma characterized by malignant involvement within the lumens of small vessels. The disease is challenging to diagnose owing to its nonspecific symptoms and signs (e.g. fever, fatigue, and absence of lymphadenopathy) and heterogeneous presentation.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