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32-year-old man presented with 1-month history of enlarging necrotic chest wounds. He reported a 3-year history of daily use of fentanyl by injection into his neck and arm veins. CT of the chest showed osteomyelitis of the clavicles and manubrium, in addition to soft-tissue ulceration and inflammation. Adulteration of fentanyl by which of the following substances is most likely to have contributed to the development of these superinfected wounds?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Cocaine</a:t>
            </a:r>
          </a:p>
          <a:p>
            <a:pPr eaLnBrk="1">
              <a:buSzPct val="45000"/>
              <a:buFont typeface="StarSymbol" charset="0"/>
              <a:buNone/>
            </a:pPr>
            <a:r>
              <a:rPr lang="en-GB" sz="1600" b="1">
                <a:solidFill>
                  <a:schemeClr val="bg1"/>
                </a:solidFill>
                <a:latin typeface="Arial" charset="0"/>
              </a:rPr>
              <a:t>2. Levamisole</a:t>
            </a:r>
          </a:p>
          <a:p>
            <a:pPr eaLnBrk="1">
              <a:buSzPct val="45000"/>
              <a:buFont typeface="StarSymbol" charset="0"/>
              <a:buNone/>
            </a:pPr>
            <a:r>
              <a:rPr lang="en-GB" sz="1600" b="1">
                <a:solidFill>
                  <a:schemeClr val="bg1"/>
                </a:solidFill>
                <a:latin typeface="Arial" charset="0"/>
              </a:rPr>
              <a:t>3. Methamphetamine</a:t>
            </a:r>
          </a:p>
          <a:p>
            <a:pPr eaLnBrk="1">
              <a:buSzPct val="45000"/>
              <a:buFont typeface="StarSymbol" charset="0"/>
              <a:buNone/>
            </a:pPr>
            <a:r>
              <a:rPr lang="en-GB" sz="1600" b="1">
                <a:solidFill>
                  <a:schemeClr val="bg1"/>
                </a:solidFill>
                <a:latin typeface="Arial" charset="0"/>
              </a:rPr>
              <a:t>4. Talcum powder</a:t>
            </a:r>
          </a:p>
          <a:p>
            <a:pPr eaLnBrk="1">
              <a:buSzPct val="45000"/>
              <a:buFont typeface="StarSymbol" charset="0"/>
              <a:buNone/>
            </a:pPr>
            <a:r>
              <a:rPr lang="en-GB" sz="1600" b="1">
                <a:solidFill>
                  <a:schemeClr val="bg1"/>
                </a:solidFill>
                <a:latin typeface="Arial" charset="0"/>
              </a:rPr>
              <a:t>5. Xylazine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2007" y="1186974"/>
            <a:ext cx="4896612"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32-year-old man presented with 1-month history of enlarging necrotic chest wounds. He reported a 3-year history of daily use of fentanyl by injection into his neck and arm veins. CT of the chest showed osteomyelitis of the clavicles and manubrium, in addition to soft-tissue ulceration and inflammation. Adulteration of fentanyl by which of the following substances is most likely to have contributed to the development of these superinfected wounds?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Xylazine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xylazine. Xylazine, also known as “tranq”, is an α2-adrenergic receptor agonist that has been approved only for veterinary use. It is an increasingly prevalent additive to fentanyl in the United States. Xylazine is associated with skin injury, regardless of the site of injection. The patient underwent chest-wall debridement and microsurgical flap reconstruction, followed by a 6-week course of intravenous antimicrobial therapy. He also received buprenorphine therapy for his opioid-use disorder.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