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48-year-old woman who lived in rural India presented with diarrhea, weight loss, and a rash. Physical examination showed well-demarcated areas of hyperpigmentation on the sun-exposed areas of her neck, chest, and forearms. What is the most likely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Cobalamin (vitamin B12) deficiency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Pellagra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Phytophotodermatitis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Porphyria cutanea tarda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Zinc deficiency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753" y="1212120"/>
            <a:ext cx="6675120" cy="267004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48-year-old woman who lived in rural India presented with diarrhea, weight loss, and a rash. Physical examination showed well-demarcated areas of hyperpigmentation on the sun-exposed areas of her neck, chest, and forearms. What is the most likely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Pellagra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A diagnosis of pellagra, or niacin deficiency, was made on the basis of the patient’s diarrhea and symmetric, photosensitive dermatitis, including a typical Casal’s necklace rash. After the patient was treated with vitamin B complex supplementation, the diarrhea resolved and the skin hyperpigmentation was reduced.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