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79-year-old woman presented to the emergency department with a 3-day history of hematemesis, melena, and epigastric pain. Approximately 1 day before the onset of symptoms, nonbloody vomiting had developed after she had eaten unrefrigerated food. She was taking aspirin daily for coronary artery disease. Her heart rate was 102 beats per minute, and her blood pressure was 89/66 mmHg. Physical examination was notable for pallor and diaphoresis. Her hemoglobin level was 9.1 g per deciliter (reference range, 11 to 15), a decrease from a baseline level of 12 g per deciliter 6 months previously. Computed tomography of the chest was performed to evaluate for esophageal rupture and showed only a mucosal tear and soft-tissue swelling at the gastroesophageal junction. An upper endoscopy was performed. A diagnosis of Mallory-Weiss syndrome was made. Which of the following would be the LEAST appropriate next step in management for this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Acid suppression</a:t>
            </a:r>
          </a:p>
          <a:p>
            <a:pPr eaLnBrk="1">
              <a:buSzPct val="45000"/>
              <a:buFont typeface="StarSymbol" charset="0"/>
              <a:buNone/>
            </a:pPr>
            <a:r>
              <a:rPr lang="en-GB" sz="1600" b="1">
                <a:solidFill>
                  <a:schemeClr val="bg1"/>
                </a:solidFill>
                <a:latin typeface="Arial" charset="0"/>
              </a:rPr>
              <a:t>2. Anti-emetics</a:t>
            </a:r>
          </a:p>
          <a:p>
            <a:pPr eaLnBrk="1">
              <a:buSzPct val="45000"/>
              <a:buFont typeface="StarSymbol" charset="0"/>
              <a:buNone/>
            </a:pPr>
            <a:r>
              <a:rPr lang="en-GB" sz="1600" b="1">
                <a:solidFill>
                  <a:schemeClr val="bg1"/>
                </a:solidFill>
                <a:latin typeface="Arial" charset="0"/>
              </a:rPr>
              <a:t>3. Endoscopic therapy for bleeding</a:t>
            </a:r>
          </a:p>
          <a:p>
            <a:pPr eaLnBrk="1">
              <a:buSzPct val="45000"/>
              <a:buFont typeface="StarSymbol" charset="0"/>
              <a:buNone/>
            </a:pPr>
            <a:r>
              <a:rPr lang="en-GB" sz="1600" b="1">
                <a:solidFill>
                  <a:schemeClr val="bg1"/>
                </a:solidFill>
                <a:latin typeface="Arial" charset="0"/>
              </a:rPr>
              <a:t>4. Fluid resuscitation</a:t>
            </a:r>
          </a:p>
          <a:p>
            <a:pPr eaLnBrk="1">
              <a:buSzPct val="45000"/>
              <a:buFont typeface="StarSymbol" charset="0"/>
              <a:buNone/>
            </a:pPr>
            <a:r>
              <a:rPr lang="en-GB" sz="1600" b="1">
                <a:solidFill>
                  <a:schemeClr val="bg1"/>
                </a:solidFill>
                <a:latin typeface="Arial" charset="0"/>
              </a:rPr>
              <a:t>5. Tranexamic acid</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901224"/>
            <a:ext cx="365760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79-year-old woman presented to the emergency department with a 3-day history of hematemesis, melena, and epigastric pain. Approximately 1 day before the onset of symptoms, nonbloody vomiting had developed after she had eaten unrefrigerated food. She was taking aspirin daily for coronary artery disease. Her heart rate was 102 beats per minute, and her blood pressure was 89/66 mmHg. Physical examination was notable for pallor and diaphoresis. Her hemoglobin level was 9.1 g per deciliter (reference range, 11 to 15), a decrease from a baseline level of 12 g per deciliter 6 months previously. Computed tomography of the chest was performed to evaluate for esophageal rupture and showed only a mucosal tear and soft-tissue swelling at the gastroesophageal junction. An upper endoscopy was performed. A diagnosis of Mallory-Weiss syndrome was made. Which of the following would be the LEAST appropriate next step in management for this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Tranexamic acid</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In this upper gastrointestinal bleeding syndrome, a repetitive retching results in a superficial mucosal laceration, most commonly at the gastroesophageal junction. There is typically only one laceration, but more may occur, as in this case. Treatment with a proton-pump inhibitor and a fluoroquinolone (for possible antecedent bacterial gastroenteritis) was given.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