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37-year-old primigravid woman presented at 30 weeks’ gestation with a 4-month history of pruritic pustules on her torso, arms, and legs. On examination, there were papules, nodules, and follicular pustules with surrounding erythema, with no lesions on the palms and soles. A skin biopsy showed subepidermal pustules and perifollicular neutrophilic infiltration. Gram’s stain, periodic acid–Schiff stain, and Grocott methenamine silver stain were all negative.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Atopic eruption of pregnancy</a:t>
            </a:r>
          </a:p>
          <a:p>
            <a:pPr eaLnBrk="1">
              <a:buSzPct val="45000"/>
              <a:buFont typeface="StarSymbol" charset="0"/>
              <a:buNone/>
            </a:pPr>
            <a:r>
              <a:rPr lang="en-GB" sz="1600" b="1">
                <a:solidFill>
                  <a:schemeClr val="bg1"/>
                </a:solidFill>
                <a:latin typeface="Arial" charset="0"/>
              </a:rPr>
              <a:t>2. Disseminated herpes zoster</a:t>
            </a:r>
          </a:p>
          <a:p>
            <a:pPr eaLnBrk="1">
              <a:buSzPct val="45000"/>
              <a:buFont typeface="StarSymbol" charset="0"/>
              <a:buNone/>
            </a:pPr>
            <a:r>
              <a:rPr lang="en-GB" sz="1600" b="1">
                <a:solidFill>
                  <a:schemeClr val="bg1"/>
                </a:solidFill>
                <a:latin typeface="Arial" charset="0"/>
              </a:rPr>
              <a:t>3. Pemphigoid gestationis</a:t>
            </a:r>
          </a:p>
          <a:p>
            <a:pPr eaLnBrk="1">
              <a:buSzPct val="45000"/>
              <a:buFont typeface="StarSymbol" charset="0"/>
              <a:buNone/>
            </a:pPr>
            <a:r>
              <a:rPr lang="en-GB" sz="1600" b="1">
                <a:solidFill>
                  <a:schemeClr val="bg1"/>
                </a:solidFill>
                <a:latin typeface="Arial" charset="0"/>
              </a:rPr>
              <a:t>4. Polymorphic eruption of pregnancy</a:t>
            </a:r>
          </a:p>
          <a:p>
            <a:pPr eaLnBrk="1">
              <a:buSzPct val="45000"/>
              <a:buFont typeface="StarSymbol" charset="0"/>
              <a:buNone/>
            </a:pPr>
            <a:r>
              <a:rPr lang="en-GB" sz="1600" b="1">
                <a:solidFill>
                  <a:schemeClr val="bg1"/>
                </a:solidFill>
                <a:latin typeface="Arial" charset="0"/>
              </a:rPr>
              <a:t>5. Secondary syphilis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7505" y="864648"/>
            <a:ext cx="3785616"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37-year-old primigravid woman presented at 30 weeks’ gestation with a 4-month history of pruritic pustules on her torso, arms, and legs. On examination, there were papules, nodules, and follicular pustules with surrounding erythema, with no lesions on the palms and soles. A skin biopsy showed subepidermal pustules and perifollicular neutrophilic infiltration. Gram’s stain, periodic acid–Schiff stain, and Grocott methenamine silver stain were all negative.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Atopic eruption of pregnancy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atopic eruption of pregnancy was made. Atopic eruption of pregnancy is the most common dermatosis of pregnancy. It includes eczema, prurigo, and as seen in this case, pruritic folliculitis. Owing to the patient’s severe pruritus, cyclosporine and a high dose of oral glucocorticoid were prescribed. At 2 weeks of follow-up, the lesions had abated.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