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29-year-old man with a history of aplastic anemia, who was being treated with cyclosporine, presented to the emergency department with a 4-day history of fever, cough, and difficulty breathing at rest. One day before the onset of symptoms, a pruritic rash had developed on his face, trunk, and limbs. On physical examination, he had a diffuse rash at different stages of development, including papules, vesicles, pustules, and crusted vesicles.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Eosinophilic granulomatosis with polyangiitis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Disseminated varicella infection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Disseminated intravascular coagulation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Drug-induced hypersensitivity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Immune thrombocytopenic purpura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273" y="718344"/>
            <a:ext cx="2926080" cy="3657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29-year-old man with a history of aplastic anemia, who was being treated with cyclosporine, presented to the emergency department with a 4-day history of fever, cough, and difficulty breathing at rest. One day before the onset of symptoms, a pruritic rash had developed on his face, trunk, and limbs. On physical examination, he had a diffuse rash at different stages of development, including papules, vesicles, pustules, and crusted vesicles.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Disseminated varicella infection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chest radiograph showed multiple nodules coalescing to form nodular consolidation and infiltrates in both lungs. A clinical diagnosis of disseminated varicella infection was made, based on his history of contact with a person who had chickenpox, along with the appearance of lesions and pulmonary symptoms in the context of immunosuppression.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