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48-year-old man presented with a 2-week history of fever, shortness of breath, and painful skin lesions with blistering. His temperature was 39.2°C.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Weil’s disease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Staphylococcal scalded skin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Legionnaires'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Leprosy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Lyme disease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273" y="718344"/>
            <a:ext cx="292608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48-year-old man presented with a 2-week history of fever, shortness of breath, and painful skin lesions with blistering. His temperature was 39.2°C.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Leprosy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Lucio’s phenomenon is shown. It is an uncommon reaction that occurs in patients with diffuse lepromatous leprosy and is characterized by severe, necrotizing, cutaneous lesions.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