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42-year-old woman presented with a 1-week history of swelling and pain in the fifth finger of her left hand. She reported no related trauma. She had systemic lupus erythematosus, treated with mycophenolate mofetil and prednisone. Physical examination of the affected finger revealed soft-tissue swelling, with erythema and warmth, that was most prominent between the proximal and distal interphalangeal joints, sparing the fingertip. The patient’s husband had recently traveled to China and developed a cough soon after his return home. What is the cause of the patient’s finger swelling?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gout</a:t>
            </a:r>
          </a:p>
          <a:p>
            <a:pPr eaLnBrk="1">
              <a:buSzPct val="45000"/>
              <a:buFont typeface="StarSymbol" charset="0"/>
              <a:buNone/>
            </a:pPr>
            <a:r>
              <a:rPr lang="en-GB" sz="1600" b="1">
                <a:solidFill>
                  <a:schemeClr val="bg1"/>
                </a:solidFill>
                <a:latin typeface="Arial" charset="0"/>
              </a:rPr>
              <a:t>2. Flare of systemic lupus erythematosus</a:t>
            </a:r>
          </a:p>
          <a:p>
            <a:pPr eaLnBrk="1">
              <a:buSzPct val="45000"/>
              <a:buFont typeface="StarSymbol" charset="0"/>
              <a:buNone/>
            </a:pPr>
            <a:r>
              <a:rPr lang="en-GB" sz="1600" b="1">
                <a:solidFill>
                  <a:schemeClr val="bg1"/>
                </a:solidFill>
                <a:latin typeface="Arial" charset="0"/>
              </a:rPr>
              <a:t>3. Septic arthritis</a:t>
            </a:r>
          </a:p>
          <a:p>
            <a:pPr eaLnBrk="1">
              <a:buSzPct val="45000"/>
              <a:buFont typeface="StarSymbol" charset="0"/>
              <a:buNone/>
            </a:pPr>
            <a:r>
              <a:rPr lang="en-GB" sz="1600" b="1">
                <a:solidFill>
                  <a:schemeClr val="bg1"/>
                </a:solidFill>
                <a:latin typeface="Arial" charset="0"/>
              </a:rPr>
              <a:t>4. Extrapulmonary manifestation of tuberculosis</a:t>
            </a:r>
          </a:p>
          <a:p>
            <a:pPr eaLnBrk="1">
              <a:buSzPct val="45000"/>
              <a:buFont typeface="StarSymbol" charset="0"/>
              <a:buNone/>
            </a:pPr>
            <a:r>
              <a:rPr lang="en-GB" sz="1600" b="1">
                <a:solidFill>
                  <a:schemeClr val="bg1"/>
                </a:solidFill>
                <a:latin typeface="Arial" charset="0"/>
              </a:rPr>
              <a:t>5. Osteoarthritis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7777" y="1212120"/>
            <a:ext cx="4005072"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42-year-old woman presented with a 1-week history of swelling and pain in the fifth finger of her left hand. She reported no related trauma. She had systemic lupus erythematosus, treated with mycophenolate mofetil and prednisone. Physical examination of the affected finger revealed soft-tissue swelling, with erythema and warmth, that was most prominent between the proximal and distal interphalangeal joints, sparing the fingertip. The patient’s husband had recently traveled to China and developed a cough soon after his return home. What is the cause of the patient’s finger swelling?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Extrapulmonary manifestation of tuberculosis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answer is extrapulmonary manifestation of tuberculosis. Examination of a biopsy specimen of the deep dermis after Fite staining revealed numerous acid-fast bacilli. Culture of a tissue sample grew Mycobacterium tuberculosis. Although infection of the finger is a rare extrapulmonary manifestation of tuberculosis, it is an important consideration in immunosuppressed patients. This patient was treated with a four-drug antituberculosis regimen for a total of 9 months and had complete resolution of her symptoms.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