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66-year-old man with chronic obstructive pulmonary disease presented to the emergency department with a 2-week history of shortness of breath and cough and 5 days of left flank pain. Two days before presentation, he had noted the appearance and rapid expansion of a mass on his left side. Computed tomography of the chest is shown. What is the underlying etiology?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Autoimmune pleuritis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Empyema necessitans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Hematoma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Mesothelioma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Soft tissue sarcoma of the chest wall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257" y="1074960"/>
            <a:ext cx="5468112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66-year-old man with chronic obstructive pulmonary disease presented to the emergency department with a 2-week history of shortness of breath and cough and 5 days of left flank pain. Two days before presentation, he had noted the appearance and rapid expansion of a mass on his left side. Computed tomography of the chest is shown. What is the underlying etiology?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Empyema necessitans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empyema necessitans — a rare complication of empyema in which the infection extends beyond the parietal pleural into the chest wall — was made. Incision and drainage of the chest-wall mass was performed. Cultures of pleural fluid grew Streptococcus intermedius. The patient completed a prolonged course of antibiotic therapy.  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