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66-year-old man with a history of hypertension, diabetes mellitus, and ischemic stroke was transferred to a tertiary hospital after a cardiac arrest. For 6 months before presentation, he had recurrent exertional angina but had not sought evaluation. On the morning of the cardiac arrest, he had woken up with chest pain, lost consciousness, and regained consciousness after brief cardiopulmonary resuscitation by his family. On transfer to the tertiary hospital, findings from a physical examination and a transthoracic echocardiogram were normal. Coronary angiography revealed 50% stenosis in the middle left anterior descending (LAD) coronary artery during diastole (upper left) with complete occlusion during systole (upper right) and sluggish distal flow. Which of the following is NOT a recommended therapy for this condition?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Beta blockers</a:t>
            </a:r>
          </a:p>
          <a:p>
            <a:pPr eaLnBrk="1">
              <a:buSzPct val="45000"/>
              <a:buFont typeface="StarSymbol" charset="0"/>
              <a:buNone/>
            </a:pPr>
            <a:r>
              <a:rPr lang="en-GB" sz="1600" b="1">
                <a:solidFill>
                  <a:schemeClr val="bg1"/>
                </a:solidFill>
                <a:latin typeface="Arial" charset="0"/>
              </a:rPr>
              <a:t>2. Calcium channel blockers</a:t>
            </a:r>
          </a:p>
          <a:p>
            <a:pPr eaLnBrk="1">
              <a:buSzPct val="45000"/>
              <a:buFont typeface="StarSymbol" charset="0"/>
              <a:buNone/>
            </a:pPr>
            <a:r>
              <a:rPr lang="en-GB" sz="1600" b="1">
                <a:solidFill>
                  <a:schemeClr val="bg1"/>
                </a:solidFill>
                <a:latin typeface="Arial" charset="0"/>
              </a:rPr>
              <a:t>3. Coronary artery bypass grafting</a:t>
            </a:r>
          </a:p>
          <a:p>
            <a:pPr eaLnBrk="1">
              <a:buSzPct val="45000"/>
              <a:buFont typeface="StarSymbol" charset="0"/>
              <a:buNone/>
            </a:pPr>
            <a:r>
              <a:rPr lang="en-GB" sz="1600" b="1">
                <a:solidFill>
                  <a:schemeClr val="bg1"/>
                </a:solidFill>
                <a:latin typeface="Arial" charset="0"/>
              </a:rPr>
              <a:t>4. Ivabradine</a:t>
            </a:r>
          </a:p>
          <a:p>
            <a:pPr eaLnBrk="1">
              <a:buSzPct val="45000"/>
              <a:buFont typeface="StarSymbol" charset="0"/>
              <a:buNone/>
            </a:pPr>
            <a:r>
              <a:rPr lang="en-GB" sz="1600" b="1">
                <a:solidFill>
                  <a:schemeClr val="bg1"/>
                </a:solidFill>
                <a:latin typeface="Arial" charset="0"/>
              </a:rPr>
              <a:t>5. Nitroglycerin</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1513" y="901224"/>
            <a:ext cx="3657600" cy="32918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66-year-old man with a history of hypertension, diabetes mellitus, and ischemic stroke was transferred to a tertiary hospital after a cardiac arrest. For 6 months before presentation, he had recurrent exertional angina but had not sought evaluation. On the morning of the cardiac arrest, he had woken up with chest pain, lost consciousness, and regained consciousness after brief cardiopulmonary resuscitation by his family. On transfer to the tertiary hospital, findings from a physical examination and a transthoracic echocardiogram were normal. Coronary angiography revealed 50% stenosis in the middle left anterior descending (LAD) coronary artery during diastole (upper left) with complete occlusion during systole (upper right) and sluggish distal flow. Which of the following is NOT a recommended therapy for this condition?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Nitroglycerin</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Myocardial bridging is a coronary anomaly in which an epicardial coronary artery takes an intramuscular course. Medical therapies should be considered for symptomatic patients, except for nitrates which may worsen symptoms. Surgical therapies should be considered for patients at high risk for ischemia and/or who have failed medical therapy. For this patient, a CTA was performed showing an 8-mm depth of the middle LAD coronary artery in the myocardium (bottom). The condition is congenital but may not result in symptoms until later in life when concurrent left ventricular hypertrophy, coronary microvascular disease, or intraluminal stenosis develops from atherosclerosis.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