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2-year-old boy who was born at full term and had been delivered with the assistance of forceps presented to the otolaryngology clinic with an 18-month history of flushing on his right cheek that appeared when he ate. Flushing appeared when he ate strawberries in the clinic and was not associated with pain, pruritus, sweating, or respiratory symptoms. The findings from the remainder of the examination were normal. What is the underlying condition?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Frey’s syndrome </a:t>
            </a:r>
          </a:p>
          <a:p>
            <a:pPr eaLnBrk="1">
              <a:buSzPct val="45000"/>
              <a:buFont typeface="StarSymbol" charset="0"/>
              <a:buNone/>
            </a:pPr>
            <a:r>
              <a:rPr lang="en-GB" sz="1600" b="1">
                <a:solidFill>
                  <a:schemeClr val="bg1"/>
                </a:solidFill>
                <a:latin typeface="Arial" charset="0"/>
              </a:rPr>
              <a:t>2. Food allergy</a:t>
            </a:r>
          </a:p>
          <a:p>
            <a:pPr eaLnBrk="1">
              <a:buSzPct val="45000"/>
              <a:buFont typeface="StarSymbol" charset="0"/>
              <a:buNone/>
            </a:pPr>
            <a:r>
              <a:rPr lang="en-GB" sz="1600" b="1">
                <a:solidFill>
                  <a:schemeClr val="bg1"/>
                </a:solidFill>
                <a:latin typeface="Arial" charset="0"/>
              </a:rPr>
              <a:t>3. Rosacea</a:t>
            </a:r>
          </a:p>
          <a:p>
            <a:pPr eaLnBrk="1">
              <a:buSzPct val="45000"/>
              <a:buFont typeface="StarSymbol" charset="0"/>
              <a:buNone/>
            </a:pPr>
            <a:r>
              <a:rPr lang="en-GB" sz="1600" b="1">
                <a:solidFill>
                  <a:schemeClr val="bg1"/>
                </a:solidFill>
                <a:latin typeface="Arial" charset="0"/>
              </a:rPr>
              <a:t>4. Autonomic epilepsy</a:t>
            </a:r>
          </a:p>
          <a:p>
            <a:pPr eaLnBrk="1">
              <a:buSzPct val="45000"/>
              <a:buFont typeface="StarSymbol" charset="0"/>
              <a:buNone/>
            </a:pPr>
            <a:r>
              <a:rPr lang="en-GB" sz="1600" b="1">
                <a:solidFill>
                  <a:schemeClr val="bg1"/>
                </a:solidFill>
                <a:latin typeface="Arial" charset="0"/>
              </a:rPr>
              <a:t>5. Carcinoid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7113" y="-196056"/>
            <a:ext cx="5486400" cy="54864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2-year-old boy who was born at full term and had been delivered with the assistance of forceps presented to the otolaryngology clinic with an 18-month history of flushing on his right cheek that appeared when he ate. Flushing appeared when he ate strawberries in the clinic and was not associated with pain, pruritus, sweating, or respiratory symptoms. The findings from the remainder of the examination were normal. What is the underlying condition?</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Frey’s syndrome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Frey’s syndrome is characterized by gustatory sweating, flushing, or both and results from damage to parasympathetic nerve fibers within the parotid gland, with subsequent reinnervation of sweat glands in the skin.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