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61-year-old woman with hypertension and hypothyroidism presented with acute onset of severe chest pain after the death of her dog. Electrocardiography showed ST-segment elevation in anterolateral leads, and left ventriculography showed severe apical hypokinesis. What is the likely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Acute coronary syndrome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Myocardial infarction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Ventricular aneurysm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Thyrotoxic cardiomyopathy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Takotsubo cardiomyopathy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513" y="718344"/>
            <a:ext cx="3657600" cy="36576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61-year-old woman with hypertension and hypothyroidism presented with acute onset of severe chest pain after the death of her dog. Electrocardiography showed ST-segment elevation in anterolateral leads, and left ventriculography showed severe apical hypokinesis. What is the likely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Takotsubo cardiomyopathy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Takotsubo cardiomyopathy, also called apical ballooning syndrome or stress cardiomyopathy, which typically occurs in postmenopausal women following a stressful or emotional event. It involves transient left ventricular apical dysfunction in the absence of attributable coronary artery disease. Treatment includes an angiotensin-converting-enzyme (ACE) inhibitor and a beta-blocker.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