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38-year-old man with end-stage renal disease who was undergoing hemodialysis presented to the hospital with several years of progressive difficulty in walking. Four years before presentation, acute pain and swelling in both knees had developed after he had stepped off an auto rickshaw. At that time, he had opted for conservative management of his injuries. On physical examination at the current presentation, there was a soft-tissue depression proximal to the patella on both sides (left). A palpable suprapatellar gap was also present on both sides at the site of the expected quadriceps tendon insertion (right). The patient was unable to extend his knees and walked with flexed knees.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Femoral nerve injuries</a:t>
            </a:r>
          </a:p>
          <a:p>
            <a:pPr eaLnBrk="1">
              <a:buSzPct val="45000"/>
              <a:buFont typeface="StarSymbol" charset="0"/>
              <a:buNone/>
            </a:pPr>
            <a:r>
              <a:rPr lang="en-GB" sz="1600" b="1">
                <a:solidFill>
                  <a:schemeClr val="bg1"/>
                </a:solidFill>
                <a:latin typeface="Arial" charset="0"/>
              </a:rPr>
              <a:t>2. Patellar stress fractures</a:t>
            </a:r>
          </a:p>
          <a:p>
            <a:pPr eaLnBrk="1">
              <a:buSzPct val="45000"/>
              <a:buFont typeface="StarSymbol" charset="0"/>
              <a:buNone/>
            </a:pPr>
            <a:r>
              <a:rPr lang="en-GB" sz="1600" b="1">
                <a:solidFill>
                  <a:schemeClr val="bg1"/>
                </a:solidFill>
                <a:latin typeface="Arial" charset="0"/>
              </a:rPr>
              <a:t>3. Patellar tendon ruptures</a:t>
            </a:r>
          </a:p>
          <a:p>
            <a:pPr eaLnBrk="1">
              <a:buSzPct val="45000"/>
              <a:buFont typeface="StarSymbol" charset="0"/>
              <a:buNone/>
            </a:pPr>
            <a:r>
              <a:rPr lang="en-GB" sz="1600" b="1">
                <a:solidFill>
                  <a:schemeClr val="bg1"/>
                </a:solidFill>
                <a:latin typeface="Arial" charset="0"/>
              </a:rPr>
              <a:t>4. Quadriceps strains</a:t>
            </a:r>
          </a:p>
          <a:p>
            <a:pPr eaLnBrk="1">
              <a:buSzPct val="45000"/>
              <a:buFont typeface="StarSymbol" charset="0"/>
              <a:buNone/>
            </a:pPr>
            <a:r>
              <a:rPr lang="en-GB" sz="1600" b="1">
                <a:solidFill>
                  <a:schemeClr val="bg1"/>
                </a:solidFill>
                <a:latin typeface="Arial" charset="0"/>
              </a:rPr>
              <a:t>5. Quadriceps tendon ruptures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38-year-old man with end-stage renal disease who was undergoing hemodialysis presented to the hospital with several years of progressive difficulty in walking. Four years before presentation, acute pain and swelling in both knees had developed after he had stepped off an auto rickshaw. At that time, he had opted for conservative management of his injuries. On physical examination at the current presentation, there was a soft-tissue depression proximal to the patella on both sides (left). A palpable suprapatellar gap was also present on both sides at the site of the expected quadriceps tendon insertion (right). The patient was unable to extend his knees and walked with flexed knees.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Quadriceps tendon ruptures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patient was diagnosed with bilateral quadriceps tendon rupture. Quadriceps tendon rupture is a rare condition, but it may occur spontaneously or with minimal trauma in patients with chronic kidney disease and secondary hyperparathyroidism. The underlying pathophysiological mechanisms of rupture are not well understood. Initial laboratory testing for this patient indicated untreated secondary hyperparathyroidism, for which calcitriol was initiated.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