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72-year-old woman with a history of esophageal strictures presented to the emergency department with a 3-month history of a rash on both legs.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Scurvy</a:t>
            </a:r>
          </a:p>
          <a:p>
            <a:pPr eaLnBrk="1">
              <a:buSzPct val="45000"/>
              <a:buFont typeface="StarSymbol" charset="0"/>
              <a:buNone/>
            </a:pPr>
            <a:r>
              <a:rPr lang="en-GB" sz="1600" b="1">
                <a:solidFill>
                  <a:schemeClr val="bg1"/>
                </a:solidFill>
                <a:latin typeface="Arial" charset="0"/>
              </a:rPr>
              <a:t>2. Immune thrombocytopenic purpura</a:t>
            </a:r>
          </a:p>
          <a:p>
            <a:pPr eaLnBrk="1">
              <a:buSzPct val="45000"/>
              <a:buFont typeface="StarSymbol" charset="0"/>
              <a:buNone/>
            </a:pPr>
            <a:r>
              <a:rPr lang="en-GB" sz="1600" b="1">
                <a:solidFill>
                  <a:schemeClr val="bg1"/>
                </a:solidFill>
                <a:latin typeface="Arial" charset="0"/>
              </a:rPr>
              <a:t>3. Covid-19 infection</a:t>
            </a:r>
          </a:p>
          <a:p>
            <a:pPr eaLnBrk="1">
              <a:buSzPct val="45000"/>
              <a:buFont typeface="StarSymbol" charset="0"/>
              <a:buNone/>
            </a:pPr>
            <a:r>
              <a:rPr lang="en-GB" sz="1600" b="1">
                <a:solidFill>
                  <a:schemeClr val="bg1"/>
                </a:solidFill>
                <a:latin typeface="Arial" charset="0"/>
              </a:rPr>
              <a:t>4. Rocky mountain spotted fever</a:t>
            </a:r>
          </a:p>
          <a:p>
            <a:pPr eaLnBrk="1">
              <a:buSzPct val="45000"/>
              <a:buFont typeface="StarSymbol" charset="0"/>
              <a:buNone/>
            </a:pPr>
            <a:r>
              <a:rPr lang="en-GB" sz="1600" b="1">
                <a:solidFill>
                  <a:schemeClr val="bg1"/>
                </a:solidFill>
                <a:latin typeface="Arial" charset="0"/>
              </a:rPr>
              <a:t>5. Granulomatosis with polyangiitis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6257" y="1074960"/>
            <a:ext cx="546811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72-year-old woman with a history of esophageal strictures presented to the emergency department with a 3-month history of a rash on both legs.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Scurvy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scurvy. Physical examination of the legs showed perifollicular petechiae, follicular hyperkeratosis, and corkscrew hairs. Examination of the oral mucosa showed gingival bleeding. The patient’s diet was limited due to esophageal stricture, and the measured plasma ascorbic acid level was less than 5 μmol per liter (0.1 mg per deciliter; reference range, 23 to 114 μmol per liter [0.4 to 2.0 mg per deciliter]).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