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69-year-old woman presented to the emergency room after experiencing 2 weeks of dizziness. On physical exam she appeared jaundiced, and had hepatomegaly and generalized abdominal tenderness. Rectal exam showed silver-colored stool. She had a hemoglobin level of 7.5 g per deciliter (reference range, 11.0 to 14.5), an elevated total bilirubin level, and an elevated alkaline phosphatase level. What is the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Upper gastrointestinal bleed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Metastatic colon cancer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Heavy-metal toxicity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Liver cirrhosis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Dubin-Johnson syndrome 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129" y="864648"/>
            <a:ext cx="2944368" cy="3364992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69-year-old woman presented to the emergency room after experiencing 2 weeks of dizziness. On physical exam she appeared jaundiced, and had hepatomegaly and generalized abdominal tenderness. Rectal exam showed silver-colored stool. She had a hemoglobin level of 7.5 g per deciliter (reference range, 11.0 to 14.5), an elevated total bilirubin level, and an elevated alkaline phosphatase level. What is the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Metastatic colon cancer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correct answer is metastatic colon cancer. The patient was found to have a cecal mass and multiple liver metastases on a computed tomography scan, consistent with metastatic colon cancer. The appearance of silver stool was from a combination of white stool associated with obstructive jaundice and black stool of melena.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