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23-year-old man presented to the emergency department with a 2-month history of unintentional weight loss and worsening abdominal pain and distension. The patient had recently moved to Arizona from a remote Pacific Island. Physical examination was notable for a firm abdomen with diffuse tenderness to palpation. A diagnostic laparoscopy revealed peritoneal nodules and inflammatory adhesions. A peritoneal biopsy and computed tomography of the chest, abdomen, and pelvis are shown. Which of the following is the most likely etiology of the peritoneal nodules?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Carcinomatosis from intraabdominal malignancy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Coccidioidomycosis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Mesothelioma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Sarcoidosis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Tuberculosis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871" y="1186974"/>
            <a:ext cx="7072884" cy="27203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23-year-old man presented to the emergency department with a 2-month history of unintentional weight loss and worsening abdominal pain and distension. The patient had recently moved to Arizona from a remote Pacific Island. Physical examination was notable for a firm abdomen with diffuse tenderness to palpation. A diagnostic laparoscopy revealed peritoneal nodules and inflammatory adhesions. A peritoneal biopsy and computed tomography of the chest, abdomen, and pelvis are shown. Which of the following is the most likely etiology of the peritoneal nodules?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Coccidioidomycosis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Histopathological analysis of the peritoneal biopsy showed necrotizing granulomas with large, thick-walled spherules, and a fungal culture of peritoneal tissue grew coccidioides. A diagnosis of peritoneal coccidioidomycosis was made. Treatment with a prolonged course of fluconazole was initiated. At 1-month follow-up after discharge, the patient’s symptoms had resolved.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