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60-year-old left-handed woman presented to the emergency department with pain in her left forearm. The arm was swollen and tender, especially with passive pronation and supination. The overlying skin was intact, and the results of neurovascular examination were normal. Radiographs of the left forearm were performed (upper image, anteroposterior view; lower image, lateral view). The findings should raise concern for which contributory factor?</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Assault</a:t>
            </a:r>
          </a:p>
          <a:p>
            <a:pPr eaLnBrk="1">
              <a:buSzPct val="45000"/>
              <a:buFont typeface="StarSymbol" charset="0"/>
              <a:buNone/>
            </a:pPr>
            <a:r>
              <a:rPr lang="en-GB" sz="1600" b="1">
                <a:solidFill>
                  <a:schemeClr val="bg1"/>
                </a:solidFill>
                <a:latin typeface="Arial" charset="0"/>
              </a:rPr>
              <a:t>2. Fall</a:t>
            </a:r>
          </a:p>
          <a:p>
            <a:pPr eaLnBrk="1">
              <a:buSzPct val="45000"/>
              <a:buFont typeface="StarSymbol" charset="0"/>
              <a:buNone/>
            </a:pPr>
            <a:r>
              <a:rPr lang="en-GB" sz="1600" b="1">
                <a:solidFill>
                  <a:schemeClr val="bg1"/>
                </a:solidFill>
                <a:latin typeface="Arial" charset="0"/>
              </a:rPr>
              <a:t>3. Malignancy</a:t>
            </a:r>
          </a:p>
          <a:p>
            <a:pPr eaLnBrk="1">
              <a:buSzPct val="45000"/>
              <a:buFont typeface="StarSymbol" charset="0"/>
              <a:buNone/>
            </a:pPr>
            <a:r>
              <a:rPr lang="en-GB" sz="1600" b="1">
                <a:solidFill>
                  <a:schemeClr val="bg1"/>
                </a:solidFill>
                <a:latin typeface="Arial" charset="0"/>
              </a:rPr>
              <a:t>4. Osteoporosis</a:t>
            </a:r>
          </a:p>
          <a:p>
            <a:pPr eaLnBrk="1">
              <a:buSzPct val="45000"/>
              <a:buFont typeface="StarSymbol" charset="0"/>
              <a:buNone/>
            </a:pPr>
            <a:r>
              <a:rPr lang="en-GB" sz="1600" b="1">
                <a:solidFill>
                  <a:schemeClr val="bg1"/>
                </a:solidFill>
                <a:latin typeface="Arial" charset="0"/>
              </a:rPr>
              <a:t>5. Repetitive strain</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1513" y="901224"/>
            <a:ext cx="3657600" cy="32918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60-year-old left-handed woman presented to the emergency department with pain in her left forearm. The arm was swollen and tender, especially with passive pronation and supination. The overlying skin was intact, and the results of neurovascular examination were normal. Radiographs of the left forearm were performed (upper image, anteroposterior view; lower image, lateral view). The findings should raise concern for which contributory factor?</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Assault</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assault. The radiographs confirm an isolated ulnar shaft fracture, also called a “nightstick fracture.” This injury results from blunt force trauma to the forearm, classically occurring when the upper arm is raised in self-defense against an attack to the head or torso. In this case, the trauma was due to intimate partner violence. Comprehensive assessments of the safety and mental health of the patient were performed, and social services were offered. The patient underwent open reduction and internal fixation of the fracture, followed by splinting, although this type of injury may be managed non-operatively in some cases.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