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64-year-old man who reported current use of tobacco presented with a 2-week history of tongue discoloration. He reported no associated dysgeusia or tongue pain. Approximately 21 days before presentation, he had completed a course of clindamycin to treat a periodontal infection. After the tongue discoloration began, a course of fluconazole was prescribed to treat possible oral candidiasis. However, the tongue changes had persisted. Which of the following is the appropriate next step in management?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Apply topical budesonide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Counsel patient to stop smoking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Perform a biopsy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Prescribe nystatin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Screen for high risk sexual behaviors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535464"/>
            <a:ext cx="3657600" cy="402336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64-year-old man who reported current use of tobacco presented with a 2-week history of tongue discoloration. He reported no associated dysgeusia or tongue pain. Approximately 21 days before presentation, he had completed a course of clindamycin to treat a periodontal infection. After the tongue discoloration began, a course of fluconazole was prescribed to treat possible oral candidiasis. However, the tongue changes had persisted. Which of the following is the appropriate next step in management?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Counsel patient to stop smoking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patient was advised to gently scrub the surface of his tongue with a toothbrush four times daily and was counseled on smoking cessation. Hairy tongue is a benign condition that involves elongation and discoloration of the filiform papillae on the dorsal aspect of the tongue. Risk factors include smoking, dehydration, poor oral hygiene, and antimicrobial use.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