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66-year-old woman presented with a pruritic rash. Physical examination showed dyschromic patches, plaques, and poikiloderma on her upper back. Strength testing noted weakness in proximal arms and legs. What is the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Polymyositis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Dermatomyositis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Subacute cutaneous lupus erythematosus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Discoid lupus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Psoriasis 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7193" y="1074960"/>
            <a:ext cx="4206240" cy="294436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66-year-old woman presented with a pruritic rash. Physical examination showed dyschromic patches, plaques, and poikiloderma on her upper back. Strength testing noted weakness in proximal arms and legs. What is the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Dermatomyositis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image shows the dyschromia and poikilodermatous macules over the upper back in a “shawl” pattern. This sign, along with proximal muscle weakness, are classic findings of dermatomyositis. 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