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previously healthy 26-year-old man presented with a 5-day history of fever, nausea, and vomiting and a 2-day history of an itchy rash. The rash had started behind his ears and then spread to his face and entire body. The patient was a refugee from a Middle Eastern country and had had limited vaccinations. Well-demarcated erosions were also present on the buccal mucosa on both sides of the mouth. What is the most likely etiology of these erosions?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Aphthous ulcers </a:t>
            </a:r>
          </a:p>
          <a:p>
            <a:pPr eaLnBrk="1">
              <a:buSzPct val="45000"/>
              <a:buFont typeface="StarSymbol" charset="0"/>
              <a:buNone/>
            </a:pPr>
            <a:r>
              <a:rPr lang="en-GB" sz="1600" b="1">
                <a:solidFill>
                  <a:schemeClr val="bg1"/>
                </a:solidFill>
                <a:latin typeface="Arial" charset="0"/>
              </a:rPr>
              <a:t>2. Forchheimer spots</a:t>
            </a:r>
          </a:p>
          <a:p>
            <a:pPr eaLnBrk="1">
              <a:buSzPct val="45000"/>
              <a:buFont typeface="StarSymbol" charset="0"/>
              <a:buNone/>
            </a:pPr>
            <a:r>
              <a:rPr lang="en-GB" sz="1600" b="1">
                <a:solidFill>
                  <a:schemeClr val="bg1"/>
                </a:solidFill>
                <a:latin typeface="Arial" charset="0"/>
              </a:rPr>
              <a:t>3. Fordyce spots</a:t>
            </a:r>
          </a:p>
          <a:p>
            <a:pPr eaLnBrk="1">
              <a:buSzPct val="45000"/>
              <a:buFont typeface="StarSymbol" charset="0"/>
              <a:buNone/>
            </a:pPr>
            <a:r>
              <a:rPr lang="en-GB" sz="1600" b="1">
                <a:solidFill>
                  <a:schemeClr val="bg1"/>
                </a:solidFill>
                <a:latin typeface="Arial" charset="0"/>
              </a:rPr>
              <a:t>4. Herpes stomatitis</a:t>
            </a:r>
          </a:p>
          <a:p>
            <a:pPr eaLnBrk="1">
              <a:buSzPct val="45000"/>
              <a:buFont typeface="StarSymbol" charset="0"/>
              <a:buNone/>
            </a:pPr>
            <a:r>
              <a:rPr lang="en-GB" sz="1600" b="1">
                <a:solidFill>
                  <a:schemeClr val="bg1"/>
                </a:solidFill>
                <a:latin typeface="Arial" charset="0"/>
              </a:rPr>
              <a:t>5. Koplik spots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901224"/>
            <a:ext cx="475488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previously healthy 26-year-old man presented with a 5-day history of fever, nausea, and vomiting and a 2-day history of an itchy rash. The rash had started behind his ears and then spread to his face and entire body. The patient was a refugee from a Middle Eastern country and had had limited vaccinations. Well-demarcated erosions were also present on the buccal mucosa on both sides of the mouth. What is the most likely etiology of these erosions?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Koplik spots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appearance of the erosions on the buccal mucosa was consistent with Koplik spots. Measles was suspected on the basis of this patient’s typical exanthem and enanthem. The diagnosis of primary measles infection was confirmed after serologic testing for antimeasles IgM and IgG was positive. A quantitative real-time polymerase-chain-reaction assay for measles virus performed on a blood sample was also positive. Treatment with antipyretic medications was initiated. Two weeks after presentation, the patient had recovered without complications.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