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56-year-old woman with rheumatoid arthritis presented to the dermatology clinic with a 2-month history of an extremely itchy rash. She had been treated with tofacitinib and methotrexate for the previous 4 years. On physical examination, large patches of erythematous skin with overlying scales, crusting, and deep fissures were seen on the chest, upper arms, neck, abdomen, buttocks, and thighs. Similar findings were noted on the hands, with sparing of the nails. Which of the following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Atopic Dermatitis</a:t>
            </a:r>
          </a:p>
          <a:p>
            <a:pPr eaLnBrk="1">
              <a:buSzPct val="45000"/>
              <a:buFont typeface="StarSymbol" charset="0"/>
              <a:buNone/>
            </a:pPr>
            <a:r>
              <a:rPr lang="en-GB" sz="1600" b="1">
                <a:solidFill>
                  <a:schemeClr val="bg1"/>
                </a:solidFill>
                <a:latin typeface="Arial" charset="0"/>
              </a:rPr>
              <a:t>2. Crusted Scabies</a:t>
            </a:r>
          </a:p>
          <a:p>
            <a:pPr eaLnBrk="1">
              <a:buSzPct val="45000"/>
              <a:buFont typeface="StarSymbol" charset="0"/>
              <a:buNone/>
            </a:pPr>
            <a:r>
              <a:rPr lang="en-GB" sz="1600" b="1">
                <a:solidFill>
                  <a:schemeClr val="bg1"/>
                </a:solidFill>
                <a:latin typeface="Arial" charset="0"/>
              </a:rPr>
              <a:t>3. Cutaneous T-cell lymphoma</a:t>
            </a:r>
          </a:p>
          <a:p>
            <a:pPr eaLnBrk="1">
              <a:buSzPct val="45000"/>
              <a:buFont typeface="StarSymbol" charset="0"/>
              <a:buNone/>
            </a:pPr>
            <a:r>
              <a:rPr lang="en-GB" sz="1600" b="1">
                <a:solidFill>
                  <a:schemeClr val="bg1"/>
                </a:solidFill>
                <a:latin typeface="Arial" charset="0"/>
              </a:rPr>
              <a:t>4. Erythroderma</a:t>
            </a:r>
          </a:p>
          <a:p>
            <a:pPr eaLnBrk="1">
              <a:buSzPct val="45000"/>
              <a:buFont typeface="StarSymbol" charset="0"/>
              <a:buNone/>
            </a:pPr>
            <a:r>
              <a:rPr lang="en-GB" sz="1600" b="1">
                <a:solidFill>
                  <a:schemeClr val="bg1"/>
                </a:solidFill>
                <a:latin typeface="Arial" charset="0"/>
              </a:rPr>
              <a:t>5. Psoriasis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3871" y="1186974"/>
            <a:ext cx="7072884"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56-year-old woman with rheumatoid arthritis presented to the dermatology clinic with a 2-month history of an extremely itchy rash. She had been treated with tofacitinib and methotrexate for the previous 4 years. On physical examination, large patches of erythematous skin with overlying scales, crusting, and deep fissures were seen on the chest, upper arms, neck, abdomen, buttocks, and thighs. Similar findings were noted on the hands, with sparing of the nails. Which of the following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Crusted Scabies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Crusted scabies is a severe and highly contagious variant of scabies that most commonly affects immunocompromised persons. The diagnosis is made by identifying mites and eggs in microscopic examination of skin scrapings, as were seen in this case. Management of crusted scabies includes systemic therapy with ivermectin plus a topical agent.</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