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256" r:id="rId2"/>
    <p:sldId id="257" r:id="rId3"/>
  </p:sldIdLst>
  <p:sldSz cx="10080625" cy="7559675"/>
  <p:notesSz cx="7772400" cy="10058400"/>
  <p:defaultTextStyle>
    <a:defPPr>
      <a:defRPr lang="en-GB"/>
    </a:defPPr>
    <a:lvl1pPr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5pPr>
    <a:lvl6pPr marL="2286000" algn="l" defTabSz="457200" rtl="0" eaLnBrk="1" latinLnBrk="0" hangingPunct="1">
      <a:defRPr sz="2400" kern="1200">
        <a:solidFill>
          <a:schemeClr val="tx1"/>
        </a:solidFill>
        <a:latin typeface="Times New Roman" charset="0"/>
        <a:ea typeface="ＭＳ Ｐゴシック" charset="0"/>
        <a:cs typeface="+mn-cs"/>
      </a:defRPr>
    </a:lvl6pPr>
    <a:lvl7pPr marL="2743200" algn="l" defTabSz="457200" rtl="0" eaLnBrk="1" latinLnBrk="0" hangingPunct="1">
      <a:defRPr sz="2400" kern="1200">
        <a:solidFill>
          <a:schemeClr val="tx1"/>
        </a:solidFill>
        <a:latin typeface="Times New Roman" charset="0"/>
        <a:ea typeface="ＭＳ Ｐゴシック" charset="0"/>
        <a:cs typeface="+mn-cs"/>
      </a:defRPr>
    </a:lvl7pPr>
    <a:lvl8pPr marL="3200400" algn="l" defTabSz="457200" rtl="0" eaLnBrk="1" latinLnBrk="0" hangingPunct="1">
      <a:defRPr sz="2400" kern="1200">
        <a:solidFill>
          <a:schemeClr val="tx1"/>
        </a:solidFill>
        <a:latin typeface="Times New Roman" charset="0"/>
        <a:ea typeface="ＭＳ Ｐゴシック" charset="0"/>
        <a:cs typeface="+mn-cs"/>
      </a:defRPr>
    </a:lvl8pPr>
    <a:lvl9pPr marL="3657600" algn="l" defTabSz="457200" rtl="0" eaLnBrk="1" latinLnBrk="0" hangingPunct="1">
      <a:defRPr sz="24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97" d="100"/>
          <a:sy n="97" d="100"/>
        </p:scale>
        <p:origin x="-1704" y="-104"/>
      </p:cViewPr>
      <p:guideLst>
        <p:guide orient="horz" pos="4493"/>
        <p:guide orient="horz" pos="269"/>
        <p:guide orient="horz" pos="701"/>
        <p:guide orient="horz" pos="2573"/>
        <p:guide pos="487"/>
        <p:guide pos="6103"/>
        <p:guide pos="3175"/>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0" name="Text Box 2"/>
          <p:cNvSpPr txBox="1">
            <a:spLocks noGrp="1" noChangeArrowheads="1"/>
          </p:cNvSpPr>
          <p:nvPr>
            <p:ph type="body" idx="1"/>
          </p:nvPr>
        </p:nvSpPr>
        <p:spPr bwMode="auto">
          <a:xfrm>
            <a:off x="1185863" y="4787900"/>
            <a:ext cx="5407025" cy="382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endParaRPr lang="en-US"/>
          </a:p>
        </p:txBody>
      </p:sp>
    </p:spTree>
    <p:extLst>
      <p:ext uri="{BB962C8B-B14F-4D97-AF65-F5344CB8AC3E}">
        <p14:creationId xmlns:p14="http://schemas.microsoft.com/office/powerpoint/2010/main" val="643747580"/>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1pPr>
    <a:lvl2pPr marL="742950" indent="-28575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2pPr>
    <a:lvl3pPr marL="11430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3pPr>
    <a:lvl4pPr marL="16002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4pPr>
    <a:lvl5pPr marL="20574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Rectangle 1"/>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4098" name="Text Box 2"/>
          <p:cNvSpPr txBox="1">
            <a:spLocks noGrp="1" noChangeArrowheads="1"/>
          </p:cNvSpPr>
          <p:nvPr>
            <p:ph type="body" idx="1"/>
          </p:nvPr>
        </p:nvSpPr>
        <p:spPr bwMode="auto">
          <a:xfrm>
            <a:off x="1185863" y="4787900"/>
            <a:ext cx="5407025" cy="38274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2"/>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ma14:placeholderFlag xmlns:ma14="http://schemas.microsoft.com/office/mac/drawingml/2011/main" val="1"/>
            </a:ext>
          </a:extLst>
        </p:spPr>
      </p:sp>
      <p:sp>
        <p:nvSpPr>
          <p:cNvPr id="6147" name="Text Box 3"/>
          <p:cNvSpPr txBox="1">
            <a:spLocks noGrp="1" noChangeArrowheads="1"/>
          </p:cNvSpPr>
          <p:nvPr>
            <p:ph type="body" idx="1"/>
          </p:nvPr>
        </p:nvSpPr>
        <p:spPr>
          <a:xfrm>
            <a:off x="1185863" y="4787900"/>
            <a:ext cx="5407025" cy="3827463"/>
          </a:xfrm>
          <a:noFill/>
          <a:ln/>
          <a:extLst>
            <a:ext uri="{FAA26D3D-D897-4be2-8F04-BA451C77F1D7}">
              <ma14:placeholderFlag xmlns:ma14="http://schemas.microsoft.com/office/mac/drawingml/2011/main" val="1"/>
            </a:ext>
          </a:extLst>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33917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45352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4550" y="627063"/>
            <a:ext cx="2151063" cy="6235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9775" y="627063"/>
            <a:ext cx="6302375" cy="6235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74775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1019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269165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9775" y="2101850"/>
            <a:ext cx="4225925" cy="476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8100" y="2101850"/>
            <a:ext cx="4227513" cy="476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28141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41015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64543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54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40923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104834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9775" y="627063"/>
            <a:ext cx="8605838" cy="1260475"/>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739775" y="2101850"/>
            <a:ext cx="8605838" cy="4760913"/>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fontAlgn="base" hangingPunct="0">
        <a:lnSpc>
          <a:spcPct val="97000"/>
        </a:lnSpc>
        <a:spcBef>
          <a:spcPct val="0"/>
        </a:spcBef>
        <a:spcAft>
          <a:spcPct val="0"/>
        </a:spcAft>
        <a:buClr>
          <a:srgbClr val="FFFFFF"/>
        </a:buClr>
        <a:buSzPct val="45000"/>
        <a:buFont typeface="StarSymbol" charset="0"/>
        <a:defRPr sz="2800" b="1">
          <a:solidFill>
            <a:srgbClr val="FFFFFF"/>
          </a:solidFill>
          <a:latin typeface="+mj-lt"/>
          <a:ea typeface="+mj-ea"/>
          <a:cs typeface="+mj-cs"/>
        </a:defRPr>
      </a:lvl1pPr>
      <a:lvl2pPr marL="4318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2pPr>
      <a:lvl3pPr marL="6477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3pPr>
      <a:lvl4pPr marL="8636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4pPr>
      <a:lvl5pPr marL="10795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5pPr>
      <a:lvl6pPr marL="15367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6pPr>
      <a:lvl7pPr marL="19939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7pPr>
      <a:lvl8pPr marL="24511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8pPr>
      <a:lvl9pPr marL="29083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9pPr>
    </p:titleStyle>
    <p:bodyStyle>
      <a:lvl1pPr marL="431800" indent="-323850" algn="l" defTabSz="457200" rtl="0" fontAlgn="base" hangingPunct="0">
        <a:lnSpc>
          <a:spcPct val="97000"/>
        </a:lnSpc>
        <a:spcBef>
          <a:spcPct val="0"/>
        </a:spcBef>
        <a:spcAft>
          <a:spcPts val="888"/>
        </a:spcAft>
        <a:buClr>
          <a:srgbClr val="FFFFFF"/>
        </a:buClr>
        <a:buSzPct val="100000"/>
        <a:buFont typeface="Arial" charset="0"/>
        <a:buChar char="•"/>
        <a:defRPr sz="2000">
          <a:solidFill>
            <a:srgbClr val="FFFFFF"/>
          </a:solidFill>
          <a:latin typeface="+mn-lt"/>
          <a:ea typeface="+mn-ea"/>
          <a:cs typeface="+mn-cs"/>
        </a:defRPr>
      </a:lvl1pPr>
      <a:lvl2pPr marL="863600" indent="-287338" algn="l" defTabSz="457200" rtl="0" fontAlgn="base" hangingPunct="0">
        <a:lnSpc>
          <a:spcPct val="97000"/>
        </a:lnSpc>
        <a:spcBef>
          <a:spcPct val="0"/>
        </a:spcBef>
        <a:spcAft>
          <a:spcPts val="1138"/>
        </a:spcAft>
        <a:buClr>
          <a:srgbClr val="FFFFFF"/>
        </a:buClr>
        <a:buSzPct val="75000"/>
        <a:buFont typeface="StarSymbol" charset="0"/>
        <a:buChar char="–"/>
        <a:defRPr sz="2600">
          <a:solidFill>
            <a:srgbClr val="FFFFFF"/>
          </a:solidFill>
          <a:latin typeface="+mn-lt"/>
          <a:ea typeface="+mn-ea"/>
        </a:defRPr>
      </a:lvl2pPr>
      <a:lvl3pPr marL="1295400" indent="-215900" algn="l" defTabSz="457200" rtl="0" fontAlgn="base" hangingPunct="0">
        <a:lnSpc>
          <a:spcPct val="97000"/>
        </a:lnSpc>
        <a:spcBef>
          <a:spcPct val="0"/>
        </a:spcBef>
        <a:spcAft>
          <a:spcPts val="850"/>
        </a:spcAft>
        <a:buClr>
          <a:srgbClr val="FFFFFF"/>
        </a:buClr>
        <a:buSzPct val="45000"/>
        <a:buFont typeface="StarSymbol" charset="0"/>
        <a:buChar char="●"/>
        <a:defRPr sz="2400">
          <a:solidFill>
            <a:srgbClr val="FFFFFF"/>
          </a:solidFill>
          <a:latin typeface="+mn-lt"/>
          <a:ea typeface="+mn-ea"/>
        </a:defRPr>
      </a:lvl3pPr>
      <a:lvl4pPr marL="1727200" indent="-215900" algn="l" defTabSz="457200" rtl="0" fontAlgn="base" hangingPunct="0">
        <a:lnSpc>
          <a:spcPct val="97000"/>
        </a:lnSpc>
        <a:spcBef>
          <a:spcPct val="0"/>
        </a:spcBef>
        <a:spcAft>
          <a:spcPts val="575"/>
        </a:spcAft>
        <a:buClr>
          <a:srgbClr val="FFFFFF"/>
        </a:buClr>
        <a:buSzPct val="75000"/>
        <a:buFont typeface="StarSymbol" charset="0"/>
        <a:buChar char="–"/>
        <a:defRPr sz="2000">
          <a:solidFill>
            <a:srgbClr val="FFFFFF"/>
          </a:solidFill>
          <a:latin typeface="+mn-lt"/>
          <a:ea typeface="+mn-ea"/>
        </a:defRPr>
      </a:lvl4pPr>
      <a:lvl5pPr marL="21590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5pPr>
      <a:lvl6pPr marL="26162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6pPr>
      <a:lvl7pPr marL="30734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7pPr>
      <a:lvl8pPr marL="35306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8pPr>
      <a:lvl9pPr marL="39878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e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ext Box 1"/>
          <p:cNvSpPr txBox="1">
            <a:spLocks noChangeArrowheads="1"/>
          </p:cNvSpPr>
          <p:nvPr/>
        </p:nvSpPr>
        <p:spPr bwMode="auto">
          <a:xfrm>
            <a:off x="179388" y="346075"/>
            <a:ext cx="9717087"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algn="ctr" eaLnBrk="1">
              <a:lnSpc>
                <a:spcPct val="97000"/>
              </a:lnSpc>
              <a:buSzPct val="45000"/>
              <a:buFont typeface="StarSymbol" charset="0"/>
              <a:buNone/>
            </a:pPr>
            <a:r>
              <a:rPr lang="en-GB" b="1">
                <a:solidFill>
                  <a:srgbClr val="FFFFFF"/>
                </a:solidFill>
                <a:latin typeface="Arial" charset="0"/>
              </a:rPr>
              <a:t>Image Challenge</a:t>
            </a:r>
          </a:p>
        </p:txBody>
      </p:sp>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4225" y="6846888"/>
            <a:ext cx="2630488" cy="4381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sp>
        <p:nvSpPr>
          <p:cNvPr id="3080" name="Text Box 8"/>
          <p:cNvSpPr txBox="1">
            <a:spLocks noChangeArrowheads="1"/>
          </p:cNvSpPr>
          <p:nvPr/>
        </p:nvSpPr>
        <p:spPr bwMode="auto">
          <a:xfrm>
            <a:off x="773113" y="4362450"/>
            <a:ext cx="8915400" cy="170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buSzPct val="45000"/>
              <a:buFont typeface="StarSymbol" charset="0"/>
              <a:buNone/>
            </a:pPr>
            <a:r>
              <a:rPr lang="en-GB" sz="1600" b="1">
                <a:solidFill>
                  <a:schemeClr val="bg1"/>
                </a:solidFill>
                <a:latin typeface="Arial" charset="0"/>
              </a:rPr>
              <a:t>What is the diagnosis in this 3-year-old girl with recent upper respiratory infection and new pruritic blanching rash?</a:t>
            </a:r>
          </a:p>
          <a:p>
            <a:pPr eaLnBrk="1">
              <a:buSzPct val="45000"/>
              <a:buFont typeface="StarSymbol" charset="0"/>
              <a:buNone/>
            </a:pPr>
            <a:endParaRPr lang="en-GB" sz="1600" b="1">
              <a:solidFill>
                <a:schemeClr val="bg1"/>
              </a:solidFill>
              <a:latin typeface="Arial" charset="0"/>
            </a:endParaRPr>
          </a:p>
          <a:p>
            <a:pPr eaLnBrk="1">
              <a:buSzPct val="45000"/>
              <a:buFont typeface="StarSymbol" charset="0"/>
              <a:buNone/>
            </a:pPr>
            <a:r>
              <a:rPr lang="en-GB" sz="1600" b="1">
                <a:solidFill>
                  <a:schemeClr val="bg1"/>
                </a:solidFill>
                <a:latin typeface="Arial" charset="0"/>
              </a:rPr>
              <a:t>1. Erythema multiforme</a:t>
            </a:r>
          </a:p>
          <a:p>
            <a:pPr eaLnBrk="1">
              <a:buSzPct val="45000"/>
              <a:buFont typeface="StarSymbol" charset="0"/>
              <a:buNone/>
            </a:pPr>
            <a:r>
              <a:rPr lang="en-GB" sz="1600" b="1">
                <a:solidFill>
                  <a:schemeClr val="bg1"/>
                </a:solidFill>
                <a:latin typeface="Arial" charset="0"/>
              </a:rPr>
              <a:t>2. Mastocytosis</a:t>
            </a:r>
          </a:p>
          <a:p>
            <a:pPr eaLnBrk="1">
              <a:buSzPct val="45000"/>
              <a:buFont typeface="StarSymbol" charset="0"/>
              <a:buNone/>
            </a:pPr>
            <a:r>
              <a:rPr lang="en-GB" sz="1600" b="1">
                <a:solidFill>
                  <a:schemeClr val="bg1"/>
                </a:solidFill>
                <a:latin typeface="Arial" charset="0"/>
              </a:rPr>
              <a:t>3. Urticaria multiforme</a:t>
            </a:r>
          </a:p>
          <a:p>
            <a:pPr eaLnBrk="1">
              <a:buSzPct val="45000"/>
              <a:buFont typeface="StarSymbol" charset="0"/>
              <a:buNone/>
            </a:pPr>
            <a:r>
              <a:rPr lang="en-GB" sz="1600" b="1">
                <a:solidFill>
                  <a:schemeClr val="bg1"/>
                </a:solidFill>
                <a:latin typeface="Arial" charset="0"/>
              </a:rPr>
              <a:t>4. Henoch-Schonlein purpura</a:t>
            </a:r>
          </a:p>
          <a:p>
            <a:pPr eaLnBrk="1">
              <a:buSzPct val="45000"/>
              <a:buFont typeface="StarSymbol" charset="0"/>
              <a:buNone/>
            </a:pPr>
            <a:r>
              <a:rPr lang="en-GB" sz="1600" b="1">
                <a:solidFill>
                  <a:schemeClr val="bg1"/>
                </a:solidFill>
                <a:latin typeface="Arial" charset="0"/>
              </a:rPr>
              <a:t>5. Erythema migrans</a:t>
            </a:r>
          </a:p>
        </p:txBody>
      </p:sp>
      <p:sp>
        <p:nvSpPr>
          <p:cNvPr id="3084" name="Rectangle 12"/>
          <p:cNvSpPr>
            <a:spLocks noChangeArrowheads="1"/>
          </p:cNvSpPr>
          <p:nvPr/>
        </p:nvSpPr>
        <p:spPr bwMode="auto">
          <a:xfrm>
            <a:off x="392113" y="4322763"/>
            <a:ext cx="411162" cy="3381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GB" sz="1600" b="1">
                <a:solidFill>
                  <a:schemeClr val="bg1"/>
                </a:solidFill>
                <a:latin typeface="Arial" charset="0"/>
              </a:rPr>
              <a:t>Q:</a:t>
            </a:r>
          </a:p>
        </p:txBody>
      </p:sp>
      <p:pic>
        <p:nvPicPr>
          <p:cNvPr id="3089" name="Picture 17" descr="whiteSquar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60153" y="718344"/>
            <a:ext cx="2560320" cy="3657600"/>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 Box 4"/>
          <p:cNvSpPr txBox="1">
            <a:spLocks noChangeArrowheads="1"/>
          </p:cNvSpPr>
          <p:nvPr/>
        </p:nvSpPr>
        <p:spPr bwMode="auto">
          <a:xfrm>
            <a:off x="493713" y="2332038"/>
            <a:ext cx="9220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buSzPct val="45000"/>
              <a:buFont typeface="StarSymbol" charset="0"/>
              <a:buNone/>
            </a:pPr>
            <a:r>
              <a:rPr lang="en-GB" sz="1600" b="1">
                <a:solidFill>
                  <a:schemeClr val="bg1"/>
                </a:solidFill>
                <a:latin typeface="Arial" charset="0"/>
              </a:rPr>
              <a:t>Answer:</a:t>
            </a:r>
          </a:p>
        </p:txBody>
      </p:sp>
      <p:sp>
        <p:nvSpPr>
          <p:cNvPr id="5128" name="Text Box 8"/>
          <p:cNvSpPr txBox="1">
            <a:spLocks noChangeArrowheads="1"/>
          </p:cNvSpPr>
          <p:nvPr/>
        </p:nvSpPr>
        <p:spPr bwMode="auto">
          <a:xfrm>
            <a:off x="179388" y="346075"/>
            <a:ext cx="9717087"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algn="ctr" eaLnBrk="1">
              <a:lnSpc>
                <a:spcPct val="97000"/>
              </a:lnSpc>
              <a:buSzPct val="45000"/>
              <a:buFont typeface="StarSymbol" charset="0"/>
              <a:buNone/>
            </a:pPr>
            <a:r>
              <a:rPr lang="en-GB" b="1">
                <a:solidFill>
                  <a:srgbClr val="FFFFFF"/>
                </a:solidFill>
                <a:latin typeface="Arial" charset="0"/>
              </a:rPr>
              <a:t>Image Challenge</a:t>
            </a:r>
          </a:p>
        </p:txBody>
      </p:sp>
      <p:sp>
        <p:nvSpPr>
          <p:cNvPr id="5130" name="Text Box 10"/>
          <p:cNvSpPr txBox="1">
            <a:spLocks noChangeArrowheads="1"/>
          </p:cNvSpPr>
          <p:nvPr/>
        </p:nvSpPr>
        <p:spPr bwMode="auto">
          <a:xfrm>
            <a:off x="773113" y="1100138"/>
            <a:ext cx="8915400"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lnSpc>
                <a:spcPct val="97000"/>
              </a:lnSpc>
              <a:buSzPct val="45000"/>
              <a:buFont typeface="StarSymbol" charset="0"/>
              <a:buNone/>
            </a:pPr>
            <a:r>
              <a:rPr lang="en-GB" sz="1600" b="1">
                <a:solidFill>
                  <a:schemeClr val="bg1"/>
                </a:solidFill>
                <a:latin typeface="Arial" charset="0"/>
              </a:rPr>
              <a:t>What is the diagnosis in this 3-year-old girl with recent upper respiratory infection and new pruritic blanching rash?</a:t>
            </a:r>
            <a:r>
              <a:rPr lang="en-GB" sz="1600">
                <a:solidFill>
                  <a:schemeClr val="bg1"/>
                </a:solidFill>
                <a:latin typeface="Arial" charset="0"/>
              </a:rPr>
              <a:t/>
            </a:r>
          </a:p>
        </p:txBody>
      </p:sp>
      <p:sp>
        <p:nvSpPr>
          <p:cNvPr id="5131" name="Rectangle 11"/>
          <p:cNvSpPr>
            <a:spLocks noChangeArrowheads="1"/>
          </p:cNvSpPr>
          <p:nvPr/>
        </p:nvSpPr>
        <p:spPr bwMode="auto">
          <a:xfrm>
            <a:off x="392113" y="1036638"/>
            <a:ext cx="411162" cy="3381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GB" sz="1600" b="1">
                <a:solidFill>
                  <a:schemeClr val="bg1"/>
                </a:solidFill>
                <a:latin typeface="Arial" charset="0"/>
              </a:rPr>
              <a:t>Q:</a:t>
            </a:r>
          </a:p>
        </p:txBody>
      </p:sp>
      <p:sp>
        <p:nvSpPr>
          <p:cNvPr id="5133" name="Rectangle 13"/>
          <p:cNvSpPr>
            <a:spLocks noChangeArrowheads="1"/>
          </p:cNvSpPr>
          <p:nvPr/>
        </p:nvSpPr>
        <p:spPr bwMode="auto">
          <a:xfrm>
            <a:off x="696913" y="2713038"/>
            <a:ext cx="8610600" cy="20145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a:buSzPct val="45000"/>
              <a:buFont typeface="StarSymbol" charset="0"/>
              <a:buNone/>
            </a:pPr>
            <a:r>
              <a:rPr lang="en-GB" sz="1600" b="1">
                <a:solidFill>
                  <a:schemeClr val="bg1"/>
                </a:solidFill>
                <a:latin typeface="Arial" charset="0"/>
              </a:rPr>
              <a:t>Urticaria multiforme</a:t>
            </a:r>
          </a:p>
          <a:p>
            <a:pPr eaLnBrk="1">
              <a:buSzPct val="45000"/>
              <a:buFont typeface="StarSymbol" charset="0"/>
              <a:buNone/>
            </a:pPr>
            <a:endParaRPr lang="en-GB" sz="1600" b="1">
              <a:solidFill>
                <a:schemeClr val="bg1"/>
              </a:solidFill>
              <a:latin typeface="Arial" charset="0"/>
            </a:endParaRPr>
          </a:p>
          <a:p>
            <a:pPr eaLnBrk="1">
              <a:buSzPct val="45000"/>
              <a:buFont typeface="StarSymbol" charset="0"/>
              <a:buNone/>
            </a:pPr>
            <a:r>
              <a:rPr lang="en-GB" sz="1600">
                <a:solidFill>
                  <a:schemeClr val="bg1"/>
                </a:solidFill>
                <a:latin typeface="Arial" charset="0"/>
              </a:rPr>
              <a:t>The correct answer is urticaria multiforme. This patient had a recent viral respiratory illness and no history of exposure to new medications or allergens. One week after her illness, she developed fever, along with a generalized polycyclic annular rash with wheals and ecchymotic centers; she then developed acral edema and the blanching arcuate urticarial rash seen here. On examination she was found to have dermatographism, characterized by the onset of welts and hives at the site of pressure or scratching. These clinical features together are most consistent with a diagnosis of urticaria multiforme. The patient was treated with diphenhydramine and the lesions resolved with no further sequelae.</a:t>
            </a:r>
          </a:p>
          <a:p>
            <a:pPr eaLnBrk="1">
              <a:buSzPct val="45000"/>
              <a:buFont typeface="StarSymbol" charset="0"/>
              <a:buNone/>
            </a:pPr>
            <a:endParaRPr lang="en-GB" sz="1600">
              <a:solidFill>
                <a:schemeClr val="bg1"/>
              </a:solidFill>
              <a:latin typeface="Arial" charset="0"/>
            </a:endParaRPr>
          </a:p>
          <a:p>
            <a:pPr eaLnBrk="1">
              <a:buSzPct val="45000"/>
              <a:buFont typeface="StarSymbol" charset="0"/>
              <a:buNone/>
            </a:pPr>
            <a:r>
              <a:rPr lang="en-GB" sz="1400" i="1">
                <a:solidFill>
                  <a:schemeClr val="bg1"/>
                </a:solidFill>
                <a:latin typeface="Arial" charset="0"/>
              </a:rPr>
              <a:t/>
            </a:r>
            <a:endParaRPr lang="en-GB" sz="1400" i="1">
              <a:solidFill>
                <a:schemeClr val="hlink"/>
              </a:solidFill>
              <a:latin typeface="Arial" charset="0"/>
            </a:endParaRPr>
          </a:p>
        </p:txBody>
      </p:sp>
      <p:pic>
        <p:nvPicPr>
          <p:cNvPr id="5134"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4225" y="6846888"/>
            <a:ext cx="2630488" cy="4381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effectLst/>
            <a:latin typeface="Times New Roman" charset="0"/>
            <a:ea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effectLst/>
            <a:latin typeface="Times New Roman" charset="0"/>
            <a:ea typeface="ＭＳ Ｐゴシック"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332</TotalTime>
  <Words>153</Words>
  <Application>Microsoft Macintosh PowerPoint</Application>
  <PresentationFormat>Custom</PresentationFormat>
  <Paragraphs>16</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cp:lastModifiedBy>Danny Sinang</cp:lastModifiedBy>
  <cp:revision>27</cp:revision>
  <dcterms:modified xsi:type="dcterms:W3CDTF">2015-03-18T19:10:33Z</dcterms:modified>
</cp:coreProperties>
</file>