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83-year-old woman with a history of type 2 diabetes mellitus presented with a 4-month history of a pruritic rash on her back. Physical examination showed a linear array of crateriform lesions containing crusted material on an erythematous base. A skin biopsy showed a cup-shaped ulceration with transepidermal elimination of basophilic collagen and with cellular debris.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Dermatofibroma</a:t>
            </a:r>
          </a:p>
          <a:p>
            <a:pPr eaLnBrk="1">
              <a:buSzPct val="45000"/>
              <a:buFont typeface="StarSymbol" charset="0"/>
              <a:buNone/>
            </a:pPr>
            <a:r>
              <a:rPr lang="en-GB" sz="1600" b="1">
                <a:solidFill>
                  <a:schemeClr val="bg1"/>
                </a:solidFill>
                <a:latin typeface="Arial" charset="0"/>
              </a:rPr>
              <a:t>2. Folliculitis</a:t>
            </a:r>
          </a:p>
          <a:p>
            <a:pPr eaLnBrk="1">
              <a:buSzPct val="45000"/>
              <a:buFont typeface="StarSymbol" charset="0"/>
              <a:buNone/>
            </a:pPr>
            <a:r>
              <a:rPr lang="en-GB" sz="1600" b="1">
                <a:solidFill>
                  <a:schemeClr val="bg1"/>
                </a:solidFill>
                <a:latin typeface="Arial" charset="0"/>
              </a:rPr>
              <a:t>3. Keratoacanthoma</a:t>
            </a:r>
          </a:p>
          <a:p>
            <a:pPr eaLnBrk="1">
              <a:buSzPct val="45000"/>
              <a:buFont typeface="StarSymbol" charset="0"/>
              <a:buNone/>
            </a:pPr>
            <a:r>
              <a:rPr lang="en-GB" sz="1600" b="1">
                <a:solidFill>
                  <a:schemeClr val="bg1"/>
                </a:solidFill>
                <a:latin typeface="Arial" charset="0"/>
              </a:rPr>
              <a:t>4. Reactive perforating collagenosis</a:t>
            </a:r>
          </a:p>
          <a:p>
            <a:pPr eaLnBrk="1">
              <a:buSzPct val="45000"/>
              <a:buFont typeface="StarSymbol" charset="0"/>
              <a:buNone/>
            </a:pPr>
            <a:r>
              <a:rPr lang="en-GB" sz="1600" b="1">
                <a:solidFill>
                  <a:schemeClr val="bg1"/>
                </a:solidFill>
                <a:latin typeface="Arial" charset="0"/>
              </a:rPr>
              <a:t>5. Prurigo nodularis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83-year-old woman with a history of type 2 diabetes mellitus presented with a 4-month history of a pruritic rash on her back. Physical examination showed a linear array of crateriform lesions containing crusted material on an erythematous base. A skin biopsy showed a cup-shaped ulceration with transepidermal elimination of basophilic collagen and with cellular debris.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Reactive perforating collagenosis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reactive perforating collagenosis. This condition can either be inherited or acquired, as in this case, and is associated with systemic conditions such as diabetes. It is characterized by perforation of the dermal connective tissue through the epidermis. Treatment involves addressing the underlying condition and reducing pruritus, which probably triggers the development and perpetuation of the skin disease.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